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70" r:id="rId14"/>
    <p:sldId id="271" r:id="rId15"/>
  </p:sldIdLst>
  <p:sldSz cx="10693400" cy="7994650"/>
  <p:notesSz cx="10693400" cy="799465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ahoma" panose="020B0604030504040204" pitchFamily="34" charset="0"/>
      <p:regular r:id="rId20"/>
      <p:bold r:id="rId21"/>
    </p:embeddedFont>
    <p:embeddedFont>
      <p:font typeface="Trebuchet MS" panose="020B0603020202020204" pitchFamily="34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332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478341"/>
            <a:ext cx="9089390" cy="1678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477004"/>
            <a:ext cx="7485380" cy="1998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838769"/>
            <a:ext cx="4651629" cy="5276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838769"/>
            <a:ext cx="4651629" cy="5276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79919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7014" y="969484"/>
            <a:ext cx="353937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9858" y="3158420"/>
            <a:ext cx="9073682" cy="4199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435024"/>
            <a:ext cx="3421888" cy="3997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435024"/>
            <a:ext cx="2459482" cy="3997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435024"/>
            <a:ext cx="2459482" cy="3997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6.png"/><Relationship Id="rId39" Type="http://schemas.openxmlformats.org/officeDocument/2006/relationships/image" Target="../media/image47.png"/><Relationship Id="rId3" Type="http://schemas.openxmlformats.org/officeDocument/2006/relationships/image" Target="../media/image13.jpg"/><Relationship Id="rId21" Type="http://schemas.openxmlformats.org/officeDocument/2006/relationships/image" Target="../media/image31.png"/><Relationship Id="rId34" Type="http://schemas.openxmlformats.org/officeDocument/2006/relationships/image" Target="../media/image42.png"/><Relationship Id="rId42" Type="http://schemas.openxmlformats.org/officeDocument/2006/relationships/image" Target="../media/image50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1.png"/><Relationship Id="rId38" Type="http://schemas.openxmlformats.org/officeDocument/2006/relationships/image" Target="../media/image46.png"/><Relationship Id="rId2" Type="http://schemas.openxmlformats.org/officeDocument/2006/relationships/image" Target="../media/image12.jp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7.png"/><Relationship Id="rId41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0.png"/><Relationship Id="rId37" Type="http://schemas.openxmlformats.org/officeDocument/2006/relationships/image" Target="../media/image45.png"/><Relationship Id="rId40" Type="http://schemas.openxmlformats.org/officeDocument/2006/relationships/image" Target="../media/image48.png"/><Relationship Id="rId45" Type="http://schemas.openxmlformats.org/officeDocument/2006/relationships/image" Target="../media/image53.jpe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39.png"/><Relationship Id="rId44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7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43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39.png"/><Relationship Id="rId5" Type="http://schemas.openxmlformats.org/officeDocument/2006/relationships/image" Target="../media/image5.png"/><Relationship Id="rId10" Type="http://schemas.openxmlformats.org/officeDocument/2006/relationships/image" Target="../media/image38.png"/><Relationship Id="rId4" Type="http://schemas.openxmlformats.org/officeDocument/2006/relationships/image" Target="../media/image4.pn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56.jpeg"/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12" Type="http://schemas.openxmlformats.org/officeDocument/2006/relationships/image" Target="../media/image5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0.png"/><Relationship Id="rId5" Type="http://schemas.openxmlformats.org/officeDocument/2006/relationships/image" Target="../media/image6.png"/><Relationship Id="rId10" Type="http://schemas.openxmlformats.org/officeDocument/2006/relationships/image" Target="../media/image39.png"/><Relationship Id="rId4" Type="http://schemas.openxmlformats.org/officeDocument/2006/relationships/image" Target="../media/image5.pn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0.png"/><Relationship Id="rId3" Type="http://schemas.openxmlformats.org/officeDocument/2006/relationships/image" Target="../media/image58.jpg"/><Relationship Id="rId7" Type="http://schemas.openxmlformats.org/officeDocument/2006/relationships/image" Target="../media/image5.png"/><Relationship Id="rId12" Type="http://schemas.openxmlformats.org/officeDocument/2006/relationships/image" Target="../media/image39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38.png"/><Relationship Id="rId5" Type="http://schemas.openxmlformats.org/officeDocument/2006/relationships/image" Target="../media/image3.png"/><Relationship Id="rId10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13" Type="http://schemas.openxmlformats.org/officeDocument/2006/relationships/image" Target="../media/image40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12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38.png"/><Relationship Id="rId5" Type="http://schemas.openxmlformats.org/officeDocument/2006/relationships/image" Target="../media/image62.png"/><Relationship Id="rId10" Type="http://schemas.openxmlformats.org/officeDocument/2006/relationships/image" Target="../media/image37.png"/><Relationship Id="rId4" Type="http://schemas.openxmlformats.org/officeDocument/2006/relationships/image" Target="../media/image61.png"/><Relationship Id="rId9" Type="http://schemas.openxmlformats.org/officeDocument/2006/relationships/image" Target="../media/image6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6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6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40.png"/><Relationship Id="rId5" Type="http://schemas.openxmlformats.org/officeDocument/2006/relationships/image" Target="../media/image5.png"/><Relationship Id="rId10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12" Type="http://schemas.openxmlformats.org/officeDocument/2006/relationships/image" Target="../media/image69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40.png"/><Relationship Id="rId5" Type="http://schemas.openxmlformats.org/officeDocument/2006/relationships/image" Target="../media/image62.png"/><Relationship Id="rId10" Type="http://schemas.openxmlformats.org/officeDocument/2006/relationships/image" Target="../media/image39.png"/><Relationship Id="rId4" Type="http://schemas.openxmlformats.org/officeDocument/2006/relationships/image" Target="../media/image61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1.png"/><Relationship Id="rId7" Type="http://schemas.openxmlformats.org/officeDocument/2006/relationships/image" Target="../media/image37.png"/><Relationship Id="rId12" Type="http://schemas.openxmlformats.org/officeDocument/2006/relationships/image" Target="../media/image70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36.png"/><Relationship Id="rId5" Type="http://schemas.openxmlformats.org/officeDocument/2006/relationships/image" Target="../media/image6.png"/><Relationship Id="rId10" Type="http://schemas.openxmlformats.org/officeDocument/2006/relationships/image" Target="../media/image40.png"/><Relationship Id="rId4" Type="http://schemas.openxmlformats.org/officeDocument/2006/relationships/image" Target="../media/image62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hyperlink" Target="mailto:mice@rosaski.com" TargetMode="External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75.png"/><Relationship Id="rId5" Type="http://schemas.openxmlformats.org/officeDocument/2006/relationships/image" Target="../media/image5.png"/><Relationship Id="rId10" Type="http://schemas.openxmlformats.org/officeDocument/2006/relationships/image" Target="../media/image74.png"/><Relationship Id="rId4" Type="http://schemas.openxmlformats.org/officeDocument/2006/relationships/image" Target="../media/image4.png"/><Relationship Id="rId9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8.png"/><Relationship Id="rId7" Type="http://schemas.openxmlformats.org/officeDocument/2006/relationships/image" Target="../media/image4.png"/><Relationship Id="rId12" Type="http://schemas.openxmlformats.org/officeDocument/2006/relationships/hyperlink" Target="mailto:mice@rosaski.com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36.png"/><Relationship Id="rId5" Type="http://schemas.openxmlformats.org/officeDocument/2006/relationships/image" Target="../media/image40.png"/><Relationship Id="rId10" Type="http://schemas.openxmlformats.org/officeDocument/2006/relationships/image" Target="../media/image7.png"/><Relationship Id="rId4" Type="http://schemas.openxmlformats.org/officeDocument/2006/relationships/image" Target="../media/image39.pn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ice@rosaski.com" TargetMode="External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17918" y="4413882"/>
            <a:ext cx="4125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Презентация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MICE 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возможностей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на 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курорте «Роза</a:t>
            </a:r>
            <a:r>
              <a:rPr sz="12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Хутор»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07570" y="3243420"/>
            <a:ext cx="2205355" cy="1223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850" spc="-35" dirty="0">
                <a:latin typeface="Trebuchet MS"/>
                <a:cs typeface="Trebuchet MS"/>
              </a:rPr>
              <a:t>MICE</a:t>
            </a:r>
            <a:endParaRPr sz="78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79919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04575" y="1119482"/>
            <a:ext cx="6483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" dirty="0">
                <a:solidFill>
                  <a:srgbClr val="00197F"/>
                </a:solidFill>
              </a:rPr>
              <a:t>MICE </a:t>
            </a:r>
            <a:r>
              <a:rPr spc="45" dirty="0">
                <a:solidFill>
                  <a:srgbClr val="00197F"/>
                </a:solidFill>
              </a:rPr>
              <a:t>ВОЗМОЖНОСТИ </a:t>
            </a:r>
            <a:r>
              <a:rPr spc="65" dirty="0">
                <a:solidFill>
                  <a:srgbClr val="00197F"/>
                </a:solidFill>
              </a:rPr>
              <a:t>КУРОРТА </a:t>
            </a:r>
            <a:r>
              <a:rPr spc="90" dirty="0">
                <a:solidFill>
                  <a:srgbClr val="00197F"/>
                </a:solidFill>
              </a:rPr>
              <a:t>«РОЗА</a:t>
            </a:r>
            <a:r>
              <a:rPr spc="-60" dirty="0">
                <a:solidFill>
                  <a:srgbClr val="00197F"/>
                </a:solidFill>
              </a:rPr>
              <a:t> </a:t>
            </a:r>
            <a:r>
              <a:rPr spc="95" dirty="0">
                <a:solidFill>
                  <a:srgbClr val="00197F"/>
                </a:solidFill>
              </a:rPr>
              <a:t>ХУТОР»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4590" y="1817798"/>
            <a:ext cx="89649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60" dirty="0">
                <a:solidFill>
                  <a:srgbClr val="00197F"/>
                </a:solidFill>
                <a:latin typeface="Calibri"/>
                <a:cs typeface="Calibri"/>
              </a:rPr>
              <a:t>КРУГЛОГОДИЧНЫЙ </a:t>
            </a:r>
            <a:r>
              <a:rPr sz="2000" b="1" spc="100" dirty="0">
                <a:solidFill>
                  <a:srgbClr val="00197F"/>
                </a:solidFill>
                <a:latin typeface="Calibri"/>
                <a:cs typeface="Calibri"/>
              </a:rPr>
              <a:t>КУРОРТ </a:t>
            </a:r>
            <a:r>
              <a:rPr sz="2000" b="1" spc="90" dirty="0">
                <a:solidFill>
                  <a:srgbClr val="00197F"/>
                </a:solidFill>
                <a:latin typeface="Calibri"/>
                <a:cs typeface="Calibri"/>
              </a:rPr>
              <a:t>«РОЗА</a:t>
            </a:r>
            <a:r>
              <a:rPr sz="2000" b="1" spc="-5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2000" b="1" spc="90" dirty="0">
                <a:solidFill>
                  <a:srgbClr val="00197F"/>
                </a:solidFill>
                <a:latin typeface="Calibri"/>
                <a:cs typeface="Calibri"/>
              </a:rPr>
              <a:t>ХУТОР»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225" dirty="0">
                <a:solidFill>
                  <a:srgbClr val="00197F"/>
                </a:solidFill>
                <a:latin typeface="Calibri"/>
                <a:cs typeface="Calibri"/>
              </a:rPr>
              <a:t>— </a:t>
            </a:r>
            <a:r>
              <a:rPr sz="2000" spc="-25" dirty="0">
                <a:solidFill>
                  <a:srgbClr val="00197F"/>
                </a:solidFill>
                <a:latin typeface="Tahoma"/>
                <a:cs typeface="Tahoma"/>
              </a:rPr>
              <a:t>ИДЕАЛЬНОЕ </a:t>
            </a:r>
            <a:r>
              <a:rPr sz="2000" spc="-65" dirty="0">
                <a:solidFill>
                  <a:srgbClr val="00197F"/>
                </a:solidFill>
                <a:latin typeface="Tahoma"/>
                <a:cs typeface="Tahoma"/>
              </a:rPr>
              <a:t>МЕСТО </a:t>
            </a:r>
            <a:r>
              <a:rPr sz="2000" spc="-55" dirty="0">
                <a:solidFill>
                  <a:srgbClr val="00197F"/>
                </a:solidFill>
                <a:latin typeface="Tahoma"/>
                <a:cs typeface="Tahoma"/>
              </a:rPr>
              <a:t>ДЛЯ </a:t>
            </a:r>
            <a:r>
              <a:rPr sz="2000" spc="-10" dirty="0">
                <a:solidFill>
                  <a:srgbClr val="00197F"/>
                </a:solidFill>
                <a:latin typeface="Tahoma"/>
                <a:cs typeface="Tahoma"/>
              </a:rPr>
              <a:t>ОРГАНИЗАЦИИ КОРПОРАТИВНЫХ</a:t>
            </a:r>
            <a:r>
              <a:rPr sz="2000" spc="-120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2000" spc="15" dirty="0">
                <a:solidFill>
                  <a:srgbClr val="00197F"/>
                </a:solidFill>
                <a:latin typeface="Tahoma"/>
                <a:cs typeface="Tahoma"/>
              </a:rPr>
              <a:t>МЕРОПРИЯТИЙ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71999" y="0"/>
            <a:ext cx="3420110" cy="6444615"/>
            <a:chOff x="7271999" y="0"/>
            <a:chExt cx="3420110" cy="6444615"/>
          </a:xfrm>
        </p:grpSpPr>
        <p:sp>
          <p:nvSpPr>
            <p:cNvPr id="6" name="object 6"/>
            <p:cNvSpPr/>
            <p:nvPr/>
          </p:nvSpPr>
          <p:spPr>
            <a:xfrm>
              <a:off x="8362639" y="0"/>
              <a:ext cx="2329815" cy="648335"/>
            </a:xfrm>
            <a:custGeom>
              <a:avLst/>
              <a:gdLst/>
              <a:ahLst/>
              <a:cxnLst/>
              <a:rect l="l" t="t" r="r" b="b"/>
              <a:pathLst>
                <a:path w="2329815" h="648335">
                  <a:moveTo>
                    <a:pt x="2329370" y="0"/>
                  </a:moveTo>
                  <a:lnTo>
                    <a:pt x="0" y="0"/>
                  </a:lnTo>
                  <a:lnTo>
                    <a:pt x="27405" y="56499"/>
                  </a:lnTo>
                  <a:lnTo>
                    <a:pt x="92802" y="189452"/>
                  </a:lnTo>
                  <a:lnTo>
                    <a:pt x="170957" y="344035"/>
                  </a:lnTo>
                  <a:lnTo>
                    <a:pt x="236639" y="465429"/>
                  </a:lnTo>
                  <a:lnTo>
                    <a:pt x="264541" y="506904"/>
                  </a:lnTo>
                  <a:lnTo>
                    <a:pt x="295630" y="542391"/>
                  </a:lnTo>
                  <a:lnTo>
                    <a:pt x="329837" y="572185"/>
                  </a:lnTo>
                  <a:lnTo>
                    <a:pt x="367092" y="596582"/>
                  </a:lnTo>
                  <a:lnTo>
                    <a:pt x="407324" y="615880"/>
                  </a:lnTo>
                  <a:lnTo>
                    <a:pt x="450462" y="630373"/>
                  </a:lnTo>
                  <a:lnTo>
                    <a:pt x="496438" y="640359"/>
                  </a:lnTo>
                  <a:lnTo>
                    <a:pt x="545181" y="646133"/>
                  </a:lnTo>
                  <a:lnTo>
                    <a:pt x="596620" y="647992"/>
                  </a:lnTo>
                  <a:lnTo>
                    <a:pt x="2329370" y="647992"/>
                  </a:lnTo>
                  <a:lnTo>
                    <a:pt x="2329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1025" y="150888"/>
              <a:ext cx="214719" cy="2449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1555" y="166636"/>
              <a:ext cx="262031" cy="3438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8263" y="114846"/>
              <a:ext cx="331544" cy="3775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6470" y="216699"/>
              <a:ext cx="115163" cy="15619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7442" y="256004"/>
              <a:ext cx="458599" cy="18149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890011" y="25600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14"/>
                  </a:moveTo>
                  <a:lnTo>
                    <a:pt x="75628" y="2514"/>
                  </a:lnTo>
                  <a:lnTo>
                    <a:pt x="54686" y="56362"/>
                  </a:lnTo>
                  <a:lnTo>
                    <a:pt x="33680" y="2514"/>
                  </a:lnTo>
                  <a:lnTo>
                    <a:pt x="0" y="2514"/>
                  </a:lnTo>
                  <a:lnTo>
                    <a:pt x="37807" y="88265"/>
                  </a:lnTo>
                  <a:lnTo>
                    <a:pt x="0" y="178993"/>
                  </a:lnTo>
                  <a:lnTo>
                    <a:pt x="33680" y="178993"/>
                  </a:lnTo>
                  <a:lnTo>
                    <a:pt x="54686" y="123012"/>
                  </a:lnTo>
                  <a:lnTo>
                    <a:pt x="75590" y="178993"/>
                  </a:lnTo>
                  <a:lnTo>
                    <a:pt x="109296" y="178993"/>
                  </a:lnTo>
                  <a:lnTo>
                    <a:pt x="71513" y="88265"/>
                  </a:lnTo>
                  <a:lnTo>
                    <a:pt x="109321" y="2514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26"/>
                  </a:lnTo>
                  <a:lnTo>
                    <a:pt x="142951" y="150533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50012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16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34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92"/>
                  </a:lnTo>
                  <a:lnTo>
                    <a:pt x="343903" y="23177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63"/>
                  </a:lnTo>
                  <a:lnTo>
                    <a:pt x="343941" y="157480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305"/>
                  </a:moveTo>
                  <a:lnTo>
                    <a:pt x="557288" y="34404"/>
                  </a:lnTo>
                  <a:lnTo>
                    <a:pt x="553847" y="28587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21"/>
                  </a:lnTo>
                  <a:lnTo>
                    <a:pt x="529361" y="68605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23"/>
                  </a:lnTo>
                  <a:lnTo>
                    <a:pt x="488835" y="87223"/>
                  </a:lnTo>
                  <a:lnTo>
                    <a:pt x="488835" y="28587"/>
                  </a:lnTo>
                  <a:lnTo>
                    <a:pt x="506793" y="28587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21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14"/>
                  </a:lnTo>
                  <a:lnTo>
                    <a:pt x="458558" y="2514"/>
                  </a:lnTo>
                  <a:lnTo>
                    <a:pt x="458558" y="178993"/>
                  </a:lnTo>
                  <a:lnTo>
                    <a:pt x="488835" y="178993"/>
                  </a:lnTo>
                  <a:lnTo>
                    <a:pt x="488835" y="114808"/>
                  </a:lnTo>
                  <a:lnTo>
                    <a:pt x="504545" y="114808"/>
                  </a:lnTo>
                  <a:lnTo>
                    <a:pt x="529729" y="109931"/>
                  </a:lnTo>
                  <a:lnTo>
                    <a:pt x="547255" y="97091"/>
                  </a:lnTo>
                  <a:lnTo>
                    <a:pt x="552831" y="87223"/>
                  </a:lnTo>
                  <a:lnTo>
                    <a:pt x="557491" y="78994"/>
                  </a:lnTo>
                  <a:lnTo>
                    <a:pt x="560819" y="58305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89436" y="4121443"/>
              <a:ext cx="2305685" cy="2305685"/>
            </a:xfrm>
            <a:custGeom>
              <a:avLst/>
              <a:gdLst/>
              <a:ahLst/>
              <a:cxnLst/>
              <a:rect l="l" t="t" r="r" b="b"/>
              <a:pathLst>
                <a:path w="2305684" h="2305685">
                  <a:moveTo>
                    <a:pt x="1152563" y="0"/>
                  </a:moveTo>
                  <a:lnTo>
                    <a:pt x="1103843" y="1011"/>
                  </a:lnTo>
                  <a:lnTo>
                    <a:pt x="1055638" y="4017"/>
                  </a:lnTo>
                  <a:lnTo>
                    <a:pt x="1007989" y="8979"/>
                  </a:lnTo>
                  <a:lnTo>
                    <a:pt x="960935" y="15857"/>
                  </a:lnTo>
                  <a:lnTo>
                    <a:pt x="914517" y="24611"/>
                  </a:lnTo>
                  <a:lnTo>
                    <a:pt x="868774" y="35199"/>
                  </a:lnTo>
                  <a:lnTo>
                    <a:pt x="823746" y="47584"/>
                  </a:lnTo>
                  <a:lnTo>
                    <a:pt x="779474" y="61724"/>
                  </a:lnTo>
                  <a:lnTo>
                    <a:pt x="735997" y="77579"/>
                  </a:lnTo>
                  <a:lnTo>
                    <a:pt x="693356" y="95110"/>
                  </a:lnTo>
                  <a:lnTo>
                    <a:pt x="651590" y="114277"/>
                  </a:lnTo>
                  <a:lnTo>
                    <a:pt x="610740" y="135039"/>
                  </a:lnTo>
                  <a:lnTo>
                    <a:pt x="570845" y="157356"/>
                  </a:lnTo>
                  <a:lnTo>
                    <a:pt x="531945" y="181189"/>
                  </a:lnTo>
                  <a:lnTo>
                    <a:pt x="494081" y="206498"/>
                  </a:lnTo>
                  <a:lnTo>
                    <a:pt x="457293" y="233242"/>
                  </a:lnTo>
                  <a:lnTo>
                    <a:pt x="421620" y="261382"/>
                  </a:lnTo>
                  <a:lnTo>
                    <a:pt x="387102" y="290877"/>
                  </a:lnTo>
                  <a:lnTo>
                    <a:pt x="353780" y="321687"/>
                  </a:lnTo>
                  <a:lnTo>
                    <a:pt x="321693" y="353773"/>
                  </a:lnTo>
                  <a:lnTo>
                    <a:pt x="290882" y="387095"/>
                  </a:lnTo>
                  <a:lnTo>
                    <a:pt x="261387" y="421612"/>
                  </a:lnTo>
                  <a:lnTo>
                    <a:pt x="233247" y="457285"/>
                  </a:lnTo>
                  <a:lnTo>
                    <a:pt x="206502" y="494073"/>
                  </a:lnTo>
                  <a:lnTo>
                    <a:pt x="181193" y="531936"/>
                  </a:lnTo>
                  <a:lnTo>
                    <a:pt x="157360" y="570835"/>
                  </a:lnTo>
                  <a:lnTo>
                    <a:pt x="135042" y="610730"/>
                  </a:lnTo>
                  <a:lnTo>
                    <a:pt x="114279" y="651580"/>
                  </a:lnTo>
                  <a:lnTo>
                    <a:pt x="95112" y="693345"/>
                  </a:lnTo>
                  <a:lnTo>
                    <a:pt x="77581" y="735986"/>
                  </a:lnTo>
                  <a:lnTo>
                    <a:pt x="61725" y="779463"/>
                  </a:lnTo>
                  <a:lnTo>
                    <a:pt x="47585" y="823734"/>
                  </a:lnTo>
                  <a:lnTo>
                    <a:pt x="35200" y="868762"/>
                  </a:lnTo>
                  <a:lnTo>
                    <a:pt x="24611" y="914504"/>
                  </a:lnTo>
                  <a:lnTo>
                    <a:pt x="15858" y="960923"/>
                  </a:lnTo>
                  <a:lnTo>
                    <a:pt x="8980" y="1007976"/>
                  </a:lnTo>
                  <a:lnTo>
                    <a:pt x="4017" y="1055625"/>
                  </a:lnTo>
                  <a:lnTo>
                    <a:pt x="1011" y="1103830"/>
                  </a:lnTo>
                  <a:lnTo>
                    <a:pt x="0" y="1152550"/>
                  </a:lnTo>
                  <a:lnTo>
                    <a:pt x="1011" y="1201271"/>
                  </a:lnTo>
                  <a:lnTo>
                    <a:pt x="4017" y="1249476"/>
                  </a:lnTo>
                  <a:lnTo>
                    <a:pt x="8980" y="1297126"/>
                  </a:lnTo>
                  <a:lnTo>
                    <a:pt x="15858" y="1344181"/>
                  </a:lnTo>
                  <a:lnTo>
                    <a:pt x="24611" y="1390600"/>
                  </a:lnTo>
                  <a:lnTo>
                    <a:pt x="35200" y="1436343"/>
                  </a:lnTo>
                  <a:lnTo>
                    <a:pt x="47585" y="1481371"/>
                  </a:lnTo>
                  <a:lnTo>
                    <a:pt x="61725" y="1525644"/>
                  </a:lnTo>
                  <a:lnTo>
                    <a:pt x="77581" y="1569121"/>
                  </a:lnTo>
                  <a:lnTo>
                    <a:pt x="95112" y="1611762"/>
                  </a:lnTo>
                  <a:lnTo>
                    <a:pt x="114279" y="1653528"/>
                  </a:lnTo>
                  <a:lnTo>
                    <a:pt x="135042" y="1694378"/>
                  </a:lnTo>
                  <a:lnTo>
                    <a:pt x="157360" y="1734273"/>
                  </a:lnTo>
                  <a:lnTo>
                    <a:pt x="181193" y="1773173"/>
                  </a:lnTo>
                  <a:lnTo>
                    <a:pt x="206502" y="1811037"/>
                  </a:lnTo>
                  <a:lnTo>
                    <a:pt x="233247" y="1847825"/>
                  </a:lnTo>
                  <a:lnTo>
                    <a:pt x="261387" y="1883498"/>
                  </a:lnTo>
                  <a:lnTo>
                    <a:pt x="290882" y="1918015"/>
                  </a:lnTo>
                  <a:lnTo>
                    <a:pt x="321693" y="1951337"/>
                  </a:lnTo>
                  <a:lnTo>
                    <a:pt x="353780" y="1983424"/>
                  </a:lnTo>
                  <a:lnTo>
                    <a:pt x="387102" y="2014235"/>
                  </a:lnTo>
                  <a:lnTo>
                    <a:pt x="421620" y="2043730"/>
                  </a:lnTo>
                  <a:lnTo>
                    <a:pt x="457293" y="2071870"/>
                  </a:lnTo>
                  <a:lnTo>
                    <a:pt x="494081" y="2098614"/>
                  </a:lnTo>
                  <a:lnTo>
                    <a:pt x="531945" y="2123923"/>
                  </a:lnTo>
                  <a:lnTo>
                    <a:pt x="570845" y="2147756"/>
                  </a:lnTo>
                  <a:lnTo>
                    <a:pt x="610740" y="2170073"/>
                  </a:lnTo>
                  <a:lnTo>
                    <a:pt x="651590" y="2190836"/>
                  </a:lnTo>
                  <a:lnTo>
                    <a:pt x="693356" y="2210002"/>
                  </a:lnTo>
                  <a:lnTo>
                    <a:pt x="735997" y="2227533"/>
                  </a:lnTo>
                  <a:lnTo>
                    <a:pt x="779474" y="2243389"/>
                  </a:lnTo>
                  <a:lnTo>
                    <a:pt x="823746" y="2257529"/>
                  </a:lnTo>
                  <a:lnTo>
                    <a:pt x="868774" y="2269913"/>
                  </a:lnTo>
                  <a:lnTo>
                    <a:pt x="914517" y="2280502"/>
                  </a:lnTo>
                  <a:lnTo>
                    <a:pt x="960935" y="2289255"/>
                  </a:lnTo>
                  <a:lnTo>
                    <a:pt x="1007989" y="2296133"/>
                  </a:lnTo>
                  <a:lnTo>
                    <a:pt x="1055638" y="2301095"/>
                  </a:lnTo>
                  <a:lnTo>
                    <a:pt x="1103843" y="2304102"/>
                  </a:lnTo>
                  <a:lnTo>
                    <a:pt x="1152563" y="2305113"/>
                  </a:lnTo>
                  <a:lnTo>
                    <a:pt x="1201283" y="2304102"/>
                  </a:lnTo>
                  <a:lnTo>
                    <a:pt x="1249487" y="2301095"/>
                  </a:lnTo>
                  <a:lnTo>
                    <a:pt x="1297136" y="2296133"/>
                  </a:lnTo>
                  <a:lnTo>
                    <a:pt x="1344190" y="2289255"/>
                  </a:lnTo>
                  <a:lnTo>
                    <a:pt x="1390609" y="2280502"/>
                  </a:lnTo>
                  <a:lnTo>
                    <a:pt x="1436352" y="2269913"/>
                  </a:lnTo>
                  <a:lnTo>
                    <a:pt x="1481379" y="2257529"/>
                  </a:lnTo>
                  <a:lnTo>
                    <a:pt x="1525651" y="2243389"/>
                  </a:lnTo>
                  <a:lnTo>
                    <a:pt x="1569128" y="2227533"/>
                  </a:lnTo>
                  <a:lnTo>
                    <a:pt x="1611769" y="2210002"/>
                  </a:lnTo>
                  <a:lnTo>
                    <a:pt x="1653535" y="2190836"/>
                  </a:lnTo>
                  <a:lnTo>
                    <a:pt x="1694386" y="2170073"/>
                  </a:lnTo>
                  <a:lnTo>
                    <a:pt x="1734280" y="2147756"/>
                  </a:lnTo>
                  <a:lnTo>
                    <a:pt x="1773180" y="2123923"/>
                  </a:lnTo>
                  <a:lnTo>
                    <a:pt x="1811044" y="2098614"/>
                  </a:lnTo>
                  <a:lnTo>
                    <a:pt x="1847832" y="2071870"/>
                  </a:lnTo>
                  <a:lnTo>
                    <a:pt x="1883506" y="2043730"/>
                  </a:lnTo>
                  <a:lnTo>
                    <a:pt x="1918023" y="2014235"/>
                  </a:lnTo>
                  <a:lnTo>
                    <a:pt x="1951345" y="1983424"/>
                  </a:lnTo>
                  <a:lnTo>
                    <a:pt x="1983432" y="1951337"/>
                  </a:lnTo>
                  <a:lnTo>
                    <a:pt x="2014243" y="1918015"/>
                  </a:lnTo>
                  <a:lnTo>
                    <a:pt x="2043738" y="1883498"/>
                  </a:lnTo>
                  <a:lnTo>
                    <a:pt x="2071879" y="1847825"/>
                  </a:lnTo>
                  <a:lnTo>
                    <a:pt x="2098623" y="1811037"/>
                  </a:lnTo>
                  <a:lnTo>
                    <a:pt x="2123932" y="1773173"/>
                  </a:lnTo>
                  <a:lnTo>
                    <a:pt x="2147766" y="1734273"/>
                  </a:lnTo>
                  <a:lnTo>
                    <a:pt x="2170084" y="1694378"/>
                  </a:lnTo>
                  <a:lnTo>
                    <a:pt x="2190846" y="1653528"/>
                  </a:lnTo>
                  <a:lnTo>
                    <a:pt x="2210013" y="1611762"/>
                  </a:lnTo>
                  <a:lnTo>
                    <a:pt x="2227544" y="1569121"/>
                  </a:lnTo>
                  <a:lnTo>
                    <a:pt x="2243400" y="1525644"/>
                  </a:lnTo>
                  <a:lnTo>
                    <a:pt x="2257540" y="1481371"/>
                  </a:lnTo>
                  <a:lnTo>
                    <a:pt x="2269925" y="1436343"/>
                  </a:lnTo>
                  <a:lnTo>
                    <a:pt x="2280514" y="1390600"/>
                  </a:lnTo>
                  <a:lnTo>
                    <a:pt x="2289268" y="1344181"/>
                  </a:lnTo>
                  <a:lnTo>
                    <a:pt x="2296145" y="1297126"/>
                  </a:lnTo>
                  <a:lnTo>
                    <a:pt x="2301108" y="1249476"/>
                  </a:lnTo>
                  <a:lnTo>
                    <a:pt x="2304115" y="1201271"/>
                  </a:lnTo>
                  <a:lnTo>
                    <a:pt x="2305126" y="1152550"/>
                  </a:lnTo>
                  <a:lnTo>
                    <a:pt x="2304115" y="1103830"/>
                  </a:lnTo>
                  <a:lnTo>
                    <a:pt x="2301108" y="1055625"/>
                  </a:lnTo>
                  <a:lnTo>
                    <a:pt x="2296145" y="1007976"/>
                  </a:lnTo>
                  <a:lnTo>
                    <a:pt x="2289268" y="960923"/>
                  </a:lnTo>
                  <a:lnTo>
                    <a:pt x="2280514" y="914504"/>
                  </a:lnTo>
                  <a:lnTo>
                    <a:pt x="2269925" y="868762"/>
                  </a:lnTo>
                  <a:lnTo>
                    <a:pt x="2257540" y="823734"/>
                  </a:lnTo>
                  <a:lnTo>
                    <a:pt x="2243400" y="779463"/>
                  </a:lnTo>
                  <a:lnTo>
                    <a:pt x="2227544" y="735986"/>
                  </a:lnTo>
                  <a:lnTo>
                    <a:pt x="2210013" y="693345"/>
                  </a:lnTo>
                  <a:lnTo>
                    <a:pt x="2190846" y="651580"/>
                  </a:lnTo>
                  <a:lnTo>
                    <a:pt x="2170084" y="610730"/>
                  </a:lnTo>
                  <a:lnTo>
                    <a:pt x="2147766" y="570835"/>
                  </a:lnTo>
                  <a:lnTo>
                    <a:pt x="2123932" y="531936"/>
                  </a:lnTo>
                  <a:lnTo>
                    <a:pt x="2098623" y="494073"/>
                  </a:lnTo>
                  <a:lnTo>
                    <a:pt x="2071879" y="457285"/>
                  </a:lnTo>
                  <a:lnTo>
                    <a:pt x="2043738" y="421612"/>
                  </a:lnTo>
                  <a:lnTo>
                    <a:pt x="2014243" y="387095"/>
                  </a:lnTo>
                  <a:lnTo>
                    <a:pt x="1983432" y="353773"/>
                  </a:lnTo>
                  <a:lnTo>
                    <a:pt x="1951345" y="321687"/>
                  </a:lnTo>
                  <a:lnTo>
                    <a:pt x="1918023" y="290877"/>
                  </a:lnTo>
                  <a:lnTo>
                    <a:pt x="1883506" y="261382"/>
                  </a:lnTo>
                  <a:lnTo>
                    <a:pt x="1847832" y="233242"/>
                  </a:lnTo>
                  <a:lnTo>
                    <a:pt x="1811044" y="206498"/>
                  </a:lnTo>
                  <a:lnTo>
                    <a:pt x="1773180" y="181189"/>
                  </a:lnTo>
                  <a:lnTo>
                    <a:pt x="1734280" y="157356"/>
                  </a:lnTo>
                  <a:lnTo>
                    <a:pt x="1694386" y="135039"/>
                  </a:lnTo>
                  <a:lnTo>
                    <a:pt x="1653535" y="114277"/>
                  </a:lnTo>
                  <a:lnTo>
                    <a:pt x="1611769" y="95110"/>
                  </a:lnTo>
                  <a:lnTo>
                    <a:pt x="1569128" y="77579"/>
                  </a:lnTo>
                  <a:lnTo>
                    <a:pt x="1525651" y="61724"/>
                  </a:lnTo>
                  <a:lnTo>
                    <a:pt x="1481379" y="47584"/>
                  </a:lnTo>
                  <a:lnTo>
                    <a:pt x="1436352" y="35199"/>
                  </a:lnTo>
                  <a:lnTo>
                    <a:pt x="1390609" y="24611"/>
                  </a:lnTo>
                  <a:lnTo>
                    <a:pt x="1344190" y="15857"/>
                  </a:lnTo>
                  <a:lnTo>
                    <a:pt x="1297136" y="8979"/>
                  </a:lnTo>
                  <a:lnTo>
                    <a:pt x="1249487" y="4017"/>
                  </a:lnTo>
                  <a:lnTo>
                    <a:pt x="1201283" y="1011"/>
                  </a:lnTo>
                  <a:lnTo>
                    <a:pt x="1152563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91049" y="4123046"/>
              <a:ext cx="2302510" cy="2302510"/>
            </a:xfrm>
            <a:custGeom>
              <a:avLst/>
              <a:gdLst/>
              <a:ahLst/>
              <a:cxnLst/>
              <a:rect l="l" t="t" r="r" b="b"/>
              <a:pathLst>
                <a:path w="2302509" h="2302510">
                  <a:moveTo>
                    <a:pt x="1150950" y="2301900"/>
                  </a:moveTo>
                  <a:lnTo>
                    <a:pt x="1199602" y="2300890"/>
                  </a:lnTo>
                  <a:lnTo>
                    <a:pt x="1247739" y="2297888"/>
                  </a:lnTo>
                  <a:lnTo>
                    <a:pt x="1295322" y="2292932"/>
                  </a:lnTo>
                  <a:lnTo>
                    <a:pt x="1342310" y="2286064"/>
                  </a:lnTo>
                  <a:lnTo>
                    <a:pt x="1388663" y="2277323"/>
                  </a:lnTo>
                  <a:lnTo>
                    <a:pt x="1434342" y="2266749"/>
                  </a:lnTo>
                  <a:lnTo>
                    <a:pt x="1479307" y="2254381"/>
                  </a:lnTo>
                  <a:lnTo>
                    <a:pt x="1523517" y="2240261"/>
                  </a:lnTo>
                  <a:lnTo>
                    <a:pt x="1566933" y="2224427"/>
                  </a:lnTo>
                  <a:lnTo>
                    <a:pt x="1609515" y="2206921"/>
                  </a:lnTo>
                  <a:lnTo>
                    <a:pt x="1651222" y="2187780"/>
                  </a:lnTo>
                  <a:lnTo>
                    <a:pt x="1692015" y="2167047"/>
                  </a:lnTo>
                  <a:lnTo>
                    <a:pt x="1731854" y="2144760"/>
                  </a:lnTo>
                  <a:lnTo>
                    <a:pt x="1770699" y="2120960"/>
                  </a:lnTo>
                  <a:lnTo>
                    <a:pt x="1808510" y="2095687"/>
                  </a:lnTo>
                  <a:lnTo>
                    <a:pt x="1845247" y="2068980"/>
                  </a:lnTo>
                  <a:lnTo>
                    <a:pt x="1880870" y="2040879"/>
                  </a:lnTo>
                  <a:lnTo>
                    <a:pt x="1915340" y="2011425"/>
                  </a:lnTo>
                  <a:lnTo>
                    <a:pt x="1948615" y="1980657"/>
                  </a:lnTo>
                  <a:lnTo>
                    <a:pt x="1980657" y="1948615"/>
                  </a:lnTo>
                  <a:lnTo>
                    <a:pt x="2011425" y="1915340"/>
                  </a:lnTo>
                  <a:lnTo>
                    <a:pt x="2040879" y="1880870"/>
                  </a:lnTo>
                  <a:lnTo>
                    <a:pt x="2068980" y="1845247"/>
                  </a:lnTo>
                  <a:lnTo>
                    <a:pt x="2095687" y="1808510"/>
                  </a:lnTo>
                  <a:lnTo>
                    <a:pt x="2120960" y="1770699"/>
                  </a:lnTo>
                  <a:lnTo>
                    <a:pt x="2144760" y="1731854"/>
                  </a:lnTo>
                  <a:lnTo>
                    <a:pt x="2167047" y="1692015"/>
                  </a:lnTo>
                  <a:lnTo>
                    <a:pt x="2187780" y="1651222"/>
                  </a:lnTo>
                  <a:lnTo>
                    <a:pt x="2206921" y="1609515"/>
                  </a:lnTo>
                  <a:lnTo>
                    <a:pt x="2224427" y="1566933"/>
                  </a:lnTo>
                  <a:lnTo>
                    <a:pt x="2240261" y="1523517"/>
                  </a:lnTo>
                  <a:lnTo>
                    <a:pt x="2254381" y="1479307"/>
                  </a:lnTo>
                  <a:lnTo>
                    <a:pt x="2266749" y="1434342"/>
                  </a:lnTo>
                  <a:lnTo>
                    <a:pt x="2277323" y="1388663"/>
                  </a:lnTo>
                  <a:lnTo>
                    <a:pt x="2286064" y="1342310"/>
                  </a:lnTo>
                  <a:lnTo>
                    <a:pt x="2292932" y="1295322"/>
                  </a:lnTo>
                  <a:lnTo>
                    <a:pt x="2297888" y="1247739"/>
                  </a:lnTo>
                  <a:lnTo>
                    <a:pt x="2300890" y="1199602"/>
                  </a:lnTo>
                  <a:lnTo>
                    <a:pt x="2301900" y="1150950"/>
                  </a:lnTo>
                  <a:lnTo>
                    <a:pt x="2300890" y="1102298"/>
                  </a:lnTo>
                  <a:lnTo>
                    <a:pt x="2297888" y="1054160"/>
                  </a:lnTo>
                  <a:lnTo>
                    <a:pt x="2292932" y="1006578"/>
                  </a:lnTo>
                  <a:lnTo>
                    <a:pt x="2286064" y="959590"/>
                  </a:lnTo>
                  <a:lnTo>
                    <a:pt x="2277323" y="913236"/>
                  </a:lnTo>
                  <a:lnTo>
                    <a:pt x="2266749" y="867557"/>
                  </a:lnTo>
                  <a:lnTo>
                    <a:pt x="2254381" y="822593"/>
                  </a:lnTo>
                  <a:lnTo>
                    <a:pt x="2240261" y="778382"/>
                  </a:lnTo>
                  <a:lnTo>
                    <a:pt x="2224427" y="734966"/>
                  </a:lnTo>
                  <a:lnTo>
                    <a:pt x="2206921" y="692385"/>
                  </a:lnTo>
                  <a:lnTo>
                    <a:pt x="2187780" y="650677"/>
                  </a:lnTo>
                  <a:lnTo>
                    <a:pt x="2167047" y="609884"/>
                  </a:lnTo>
                  <a:lnTo>
                    <a:pt x="2144760" y="570045"/>
                  </a:lnTo>
                  <a:lnTo>
                    <a:pt x="2120960" y="531200"/>
                  </a:lnTo>
                  <a:lnTo>
                    <a:pt x="2095687" y="493389"/>
                  </a:lnTo>
                  <a:lnTo>
                    <a:pt x="2068980" y="456652"/>
                  </a:lnTo>
                  <a:lnTo>
                    <a:pt x="2040879" y="421029"/>
                  </a:lnTo>
                  <a:lnTo>
                    <a:pt x="2011425" y="386560"/>
                  </a:lnTo>
                  <a:lnTo>
                    <a:pt x="1980657" y="353284"/>
                  </a:lnTo>
                  <a:lnTo>
                    <a:pt x="1948615" y="321243"/>
                  </a:lnTo>
                  <a:lnTo>
                    <a:pt x="1915340" y="290475"/>
                  </a:lnTo>
                  <a:lnTo>
                    <a:pt x="1880870" y="261020"/>
                  </a:lnTo>
                  <a:lnTo>
                    <a:pt x="1845247" y="232920"/>
                  </a:lnTo>
                  <a:lnTo>
                    <a:pt x="1808510" y="206213"/>
                  </a:lnTo>
                  <a:lnTo>
                    <a:pt x="1770699" y="180939"/>
                  </a:lnTo>
                  <a:lnTo>
                    <a:pt x="1731854" y="157139"/>
                  </a:lnTo>
                  <a:lnTo>
                    <a:pt x="1692015" y="134852"/>
                  </a:lnTo>
                  <a:lnTo>
                    <a:pt x="1651222" y="114119"/>
                  </a:lnTo>
                  <a:lnTo>
                    <a:pt x="1609515" y="94979"/>
                  </a:lnTo>
                  <a:lnTo>
                    <a:pt x="1566933" y="77472"/>
                  </a:lnTo>
                  <a:lnTo>
                    <a:pt x="1523517" y="61639"/>
                  </a:lnTo>
                  <a:lnTo>
                    <a:pt x="1479307" y="47518"/>
                  </a:lnTo>
                  <a:lnTo>
                    <a:pt x="1434342" y="35151"/>
                  </a:lnTo>
                  <a:lnTo>
                    <a:pt x="1388663" y="24577"/>
                  </a:lnTo>
                  <a:lnTo>
                    <a:pt x="1342310" y="15835"/>
                  </a:lnTo>
                  <a:lnTo>
                    <a:pt x="1295322" y="8967"/>
                  </a:lnTo>
                  <a:lnTo>
                    <a:pt x="1247739" y="4012"/>
                  </a:lnTo>
                  <a:lnTo>
                    <a:pt x="1199602" y="1009"/>
                  </a:lnTo>
                  <a:lnTo>
                    <a:pt x="1150950" y="0"/>
                  </a:lnTo>
                  <a:lnTo>
                    <a:pt x="1102298" y="1009"/>
                  </a:lnTo>
                  <a:lnTo>
                    <a:pt x="1054160" y="4012"/>
                  </a:lnTo>
                  <a:lnTo>
                    <a:pt x="1006578" y="8967"/>
                  </a:lnTo>
                  <a:lnTo>
                    <a:pt x="959590" y="15835"/>
                  </a:lnTo>
                  <a:lnTo>
                    <a:pt x="913236" y="24577"/>
                  </a:lnTo>
                  <a:lnTo>
                    <a:pt x="867557" y="35151"/>
                  </a:lnTo>
                  <a:lnTo>
                    <a:pt x="822593" y="47518"/>
                  </a:lnTo>
                  <a:lnTo>
                    <a:pt x="778382" y="61639"/>
                  </a:lnTo>
                  <a:lnTo>
                    <a:pt x="734966" y="77472"/>
                  </a:lnTo>
                  <a:lnTo>
                    <a:pt x="692385" y="94979"/>
                  </a:lnTo>
                  <a:lnTo>
                    <a:pt x="650677" y="114119"/>
                  </a:lnTo>
                  <a:lnTo>
                    <a:pt x="609884" y="134852"/>
                  </a:lnTo>
                  <a:lnTo>
                    <a:pt x="570045" y="157139"/>
                  </a:lnTo>
                  <a:lnTo>
                    <a:pt x="531200" y="180939"/>
                  </a:lnTo>
                  <a:lnTo>
                    <a:pt x="493389" y="206213"/>
                  </a:lnTo>
                  <a:lnTo>
                    <a:pt x="456652" y="232920"/>
                  </a:lnTo>
                  <a:lnTo>
                    <a:pt x="421029" y="261020"/>
                  </a:lnTo>
                  <a:lnTo>
                    <a:pt x="386560" y="290475"/>
                  </a:lnTo>
                  <a:lnTo>
                    <a:pt x="353284" y="321243"/>
                  </a:lnTo>
                  <a:lnTo>
                    <a:pt x="321243" y="353284"/>
                  </a:lnTo>
                  <a:lnTo>
                    <a:pt x="290475" y="386560"/>
                  </a:lnTo>
                  <a:lnTo>
                    <a:pt x="261020" y="421029"/>
                  </a:lnTo>
                  <a:lnTo>
                    <a:pt x="232920" y="456652"/>
                  </a:lnTo>
                  <a:lnTo>
                    <a:pt x="206213" y="493389"/>
                  </a:lnTo>
                  <a:lnTo>
                    <a:pt x="180939" y="531200"/>
                  </a:lnTo>
                  <a:lnTo>
                    <a:pt x="157139" y="570045"/>
                  </a:lnTo>
                  <a:lnTo>
                    <a:pt x="134852" y="609884"/>
                  </a:lnTo>
                  <a:lnTo>
                    <a:pt x="114119" y="650677"/>
                  </a:lnTo>
                  <a:lnTo>
                    <a:pt x="94979" y="692385"/>
                  </a:lnTo>
                  <a:lnTo>
                    <a:pt x="77472" y="734966"/>
                  </a:lnTo>
                  <a:lnTo>
                    <a:pt x="61639" y="778382"/>
                  </a:lnTo>
                  <a:lnTo>
                    <a:pt x="47518" y="822593"/>
                  </a:lnTo>
                  <a:lnTo>
                    <a:pt x="35151" y="867557"/>
                  </a:lnTo>
                  <a:lnTo>
                    <a:pt x="24577" y="913236"/>
                  </a:lnTo>
                  <a:lnTo>
                    <a:pt x="15835" y="959590"/>
                  </a:lnTo>
                  <a:lnTo>
                    <a:pt x="8967" y="1006578"/>
                  </a:lnTo>
                  <a:lnTo>
                    <a:pt x="4012" y="1054160"/>
                  </a:lnTo>
                  <a:lnTo>
                    <a:pt x="1009" y="1102298"/>
                  </a:lnTo>
                  <a:lnTo>
                    <a:pt x="0" y="1150950"/>
                  </a:lnTo>
                  <a:lnTo>
                    <a:pt x="1009" y="1199602"/>
                  </a:lnTo>
                  <a:lnTo>
                    <a:pt x="4012" y="1247739"/>
                  </a:lnTo>
                  <a:lnTo>
                    <a:pt x="8967" y="1295322"/>
                  </a:lnTo>
                  <a:lnTo>
                    <a:pt x="15835" y="1342310"/>
                  </a:lnTo>
                  <a:lnTo>
                    <a:pt x="24577" y="1388663"/>
                  </a:lnTo>
                  <a:lnTo>
                    <a:pt x="35151" y="1434342"/>
                  </a:lnTo>
                  <a:lnTo>
                    <a:pt x="47518" y="1479307"/>
                  </a:lnTo>
                  <a:lnTo>
                    <a:pt x="61639" y="1523517"/>
                  </a:lnTo>
                  <a:lnTo>
                    <a:pt x="77472" y="1566933"/>
                  </a:lnTo>
                  <a:lnTo>
                    <a:pt x="94979" y="1609515"/>
                  </a:lnTo>
                  <a:lnTo>
                    <a:pt x="114119" y="1651222"/>
                  </a:lnTo>
                  <a:lnTo>
                    <a:pt x="134852" y="1692015"/>
                  </a:lnTo>
                  <a:lnTo>
                    <a:pt x="157139" y="1731854"/>
                  </a:lnTo>
                  <a:lnTo>
                    <a:pt x="180939" y="1770699"/>
                  </a:lnTo>
                  <a:lnTo>
                    <a:pt x="206213" y="1808510"/>
                  </a:lnTo>
                  <a:lnTo>
                    <a:pt x="232920" y="1845247"/>
                  </a:lnTo>
                  <a:lnTo>
                    <a:pt x="261020" y="1880870"/>
                  </a:lnTo>
                  <a:lnTo>
                    <a:pt x="290475" y="1915340"/>
                  </a:lnTo>
                  <a:lnTo>
                    <a:pt x="321243" y="1948615"/>
                  </a:lnTo>
                  <a:lnTo>
                    <a:pt x="353284" y="1980657"/>
                  </a:lnTo>
                  <a:lnTo>
                    <a:pt x="386560" y="2011425"/>
                  </a:lnTo>
                  <a:lnTo>
                    <a:pt x="421029" y="2040879"/>
                  </a:lnTo>
                  <a:lnTo>
                    <a:pt x="456652" y="2068980"/>
                  </a:lnTo>
                  <a:lnTo>
                    <a:pt x="493389" y="2095687"/>
                  </a:lnTo>
                  <a:lnTo>
                    <a:pt x="531200" y="2120960"/>
                  </a:lnTo>
                  <a:lnTo>
                    <a:pt x="570045" y="2144760"/>
                  </a:lnTo>
                  <a:lnTo>
                    <a:pt x="609884" y="2167047"/>
                  </a:lnTo>
                  <a:lnTo>
                    <a:pt x="650677" y="2187780"/>
                  </a:lnTo>
                  <a:lnTo>
                    <a:pt x="692385" y="2206921"/>
                  </a:lnTo>
                  <a:lnTo>
                    <a:pt x="734966" y="2224427"/>
                  </a:lnTo>
                  <a:lnTo>
                    <a:pt x="778382" y="2240261"/>
                  </a:lnTo>
                  <a:lnTo>
                    <a:pt x="822593" y="2254381"/>
                  </a:lnTo>
                  <a:lnTo>
                    <a:pt x="867557" y="2266749"/>
                  </a:lnTo>
                  <a:lnTo>
                    <a:pt x="913236" y="2277323"/>
                  </a:lnTo>
                  <a:lnTo>
                    <a:pt x="959590" y="2286064"/>
                  </a:lnTo>
                  <a:lnTo>
                    <a:pt x="1006578" y="2292932"/>
                  </a:lnTo>
                  <a:lnTo>
                    <a:pt x="1054160" y="2297888"/>
                  </a:lnTo>
                  <a:lnTo>
                    <a:pt x="1102298" y="2300890"/>
                  </a:lnTo>
                  <a:lnTo>
                    <a:pt x="1150950" y="23019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728735" y="4985437"/>
            <a:ext cx="1426845" cy="5670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86360" marR="30480" indent="-48895">
              <a:lnSpc>
                <a:spcPts val="2100"/>
              </a:lnSpc>
              <a:spcBef>
                <a:spcPts val="219"/>
              </a:spcBef>
            </a:pP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Роза</a:t>
            </a:r>
            <a:r>
              <a:rPr sz="18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Долина  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560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метров</a:t>
            </a:r>
            <a:r>
              <a:rPr sz="1575" spc="30" baseline="31746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endParaRPr sz="1575" baseline="31746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76000" y="4103996"/>
            <a:ext cx="2340610" cy="2340610"/>
            <a:chOff x="4176000" y="4103996"/>
            <a:chExt cx="2340610" cy="2340610"/>
          </a:xfrm>
        </p:grpSpPr>
        <p:sp>
          <p:nvSpPr>
            <p:cNvPr id="17" name="object 17"/>
            <p:cNvSpPr/>
            <p:nvPr/>
          </p:nvSpPr>
          <p:spPr>
            <a:xfrm>
              <a:off x="4210876" y="4121443"/>
              <a:ext cx="2305685" cy="2305685"/>
            </a:xfrm>
            <a:custGeom>
              <a:avLst/>
              <a:gdLst/>
              <a:ahLst/>
              <a:cxnLst/>
              <a:rect l="l" t="t" r="r" b="b"/>
              <a:pathLst>
                <a:path w="2305684" h="2305685">
                  <a:moveTo>
                    <a:pt x="1152563" y="0"/>
                  </a:moveTo>
                  <a:lnTo>
                    <a:pt x="1103843" y="1011"/>
                  </a:lnTo>
                  <a:lnTo>
                    <a:pt x="1055638" y="4017"/>
                  </a:lnTo>
                  <a:lnTo>
                    <a:pt x="1007989" y="8979"/>
                  </a:lnTo>
                  <a:lnTo>
                    <a:pt x="960935" y="15857"/>
                  </a:lnTo>
                  <a:lnTo>
                    <a:pt x="914517" y="24611"/>
                  </a:lnTo>
                  <a:lnTo>
                    <a:pt x="868774" y="35199"/>
                  </a:lnTo>
                  <a:lnTo>
                    <a:pt x="823746" y="47584"/>
                  </a:lnTo>
                  <a:lnTo>
                    <a:pt x="779474" y="61724"/>
                  </a:lnTo>
                  <a:lnTo>
                    <a:pt x="735997" y="77579"/>
                  </a:lnTo>
                  <a:lnTo>
                    <a:pt x="693356" y="95110"/>
                  </a:lnTo>
                  <a:lnTo>
                    <a:pt x="651590" y="114277"/>
                  </a:lnTo>
                  <a:lnTo>
                    <a:pt x="610740" y="135039"/>
                  </a:lnTo>
                  <a:lnTo>
                    <a:pt x="570845" y="157356"/>
                  </a:lnTo>
                  <a:lnTo>
                    <a:pt x="531945" y="181189"/>
                  </a:lnTo>
                  <a:lnTo>
                    <a:pt x="494081" y="206498"/>
                  </a:lnTo>
                  <a:lnTo>
                    <a:pt x="457293" y="233242"/>
                  </a:lnTo>
                  <a:lnTo>
                    <a:pt x="421620" y="261382"/>
                  </a:lnTo>
                  <a:lnTo>
                    <a:pt x="387102" y="290877"/>
                  </a:lnTo>
                  <a:lnTo>
                    <a:pt x="353780" y="321687"/>
                  </a:lnTo>
                  <a:lnTo>
                    <a:pt x="321693" y="353773"/>
                  </a:lnTo>
                  <a:lnTo>
                    <a:pt x="290882" y="387095"/>
                  </a:lnTo>
                  <a:lnTo>
                    <a:pt x="261387" y="421612"/>
                  </a:lnTo>
                  <a:lnTo>
                    <a:pt x="233247" y="457285"/>
                  </a:lnTo>
                  <a:lnTo>
                    <a:pt x="206502" y="494073"/>
                  </a:lnTo>
                  <a:lnTo>
                    <a:pt x="181193" y="531936"/>
                  </a:lnTo>
                  <a:lnTo>
                    <a:pt x="157360" y="570835"/>
                  </a:lnTo>
                  <a:lnTo>
                    <a:pt x="135042" y="610730"/>
                  </a:lnTo>
                  <a:lnTo>
                    <a:pt x="114279" y="651580"/>
                  </a:lnTo>
                  <a:lnTo>
                    <a:pt x="95112" y="693345"/>
                  </a:lnTo>
                  <a:lnTo>
                    <a:pt x="77581" y="735986"/>
                  </a:lnTo>
                  <a:lnTo>
                    <a:pt x="61725" y="779463"/>
                  </a:lnTo>
                  <a:lnTo>
                    <a:pt x="47585" y="823734"/>
                  </a:lnTo>
                  <a:lnTo>
                    <a:pt x="35200" y="868762"/>
                  </a:lnTo>
                  <a:lnTo>
                    <a:pt x="24611" y="914504"/>
                  </a:lnTo>
                  <a:lnTo>
                    <a:pt x="15858" y="960923"/>
                  </a:lnTo>
                  <a:lnTo>
                    <a:pt x="8980" y="1007976"/>
                  </a:lnTo>
                  <a:lnTo>
                    <a:pt x="4017" y="1055625"/>
                  </a:lnTo>
                  <a:lnTo>
                    <a:pt x="1011" y="1103830"/>
                  </a:lnTo>
                  <a:lnTo>
                    <a:pt x="0" y="1152550"/>
                  </a:lnTo>
                  <a:lnTo>
                    <a:pt x="1011" y="1201271"/>
                  </a:lnTo>
                  <a:lnTo>
                    <a:pt x="4017" y="1249476"/>
                  </a:lnTo>
                  <a:lnTo>
                    <a:pt x="8980" y="1297126"/>
                  </a:lnTo>
                  <a:lnTo>
                    <a:pt x="15858" y="1344181"/>
                  </a:lnTo>
                  <a:lnTo>
                    <a:pt x="24611" y="1390600"/>
                  </a:lnTo>
                  <a:lnTo>
                    <a:pt x="35200" y="1436343"/>
                  </a:lnTo>
                  <a:lnTo>
                    <a:pt x="47585" y="1481371"/>
                  </a:lnTo>
                  <a:lnTo>
                    <a:pt x="61725" y="1525644"/>
                  </a:lnTo>
                  <a:lnTo>
                    <a:pt x="77581" y="1569121"/>
                  </a:lnTo>
                  <a:lnTo>
                    <a:pt x="95112" y="1611762"/>
                  </a:lnTo>
                  <a:lnTo>
                    <a:pt x="114279" y="1653528"/>
                  </a:lnTo>
                  <a:lnTo>
                    <a:pt x="135042" y="1694378"/>
                  </a:lnTo>
                  <a:lnTo>
                    <a:pt x="157360" y="1734273"/>
                  </a:lnTo>
                  <a:lnTo>
                    <a:pt x="181193" y="1773173"/>
                  </a:lnTo>
                  <a:lnTo>
                    <a:pt x="206502" y="1811037"/>
                  </a:lnTo>
                  <a:lnTo>
                    <a:pt x="233247" y="1847825"/>
                  </a:lnTo>
                  <a:lnTo>
                    <a:pt x="261387" y="1883498"/>
                  </a:lnTo>
                  <a:lnTo>
                    <a:pt x="290882" y="1918015"/>
                  </a:lnTo>
                  <a:lnTo>
                    <a:pt x="321693" y="1951337"/>
                  </a:lnTo>
                  <a:lnTo>
                    <a:pt x="353780" y="1983424"/>
                  </a:lnTo>
                  <a:lnTo>
                    <a:pt x="387102" y="2014235"/>
                  </a:lnTo>
                  <a:lnTo>
                    <a:pt x="421620" y="2043730"/>
                  </a:lnTo>
                  <a:lnTo>
                    <a:pt x="457293" y="2071870"/>
                  </a:lnTo>
                  <a:lnTo>
                    <a:pt x="494081" y="2098614"/>
                  </a:lnTo>
                  <a:lnTo>
                    <a:pt x="531945" y="2123923"/>
                  </a:lnTo>
                  <a:lnTo>
                    <a:pt x="570845" y="2147756"/>
                  </a:lnTo>
                  <a:lnTo>
                    <a:pt x="610740" y="2170073"/>
                  </a:lnTo>
                  <a:lnTo>
                    <a:pt x="651590" y="2190836"/>
                  </a:lnTo>
                  <a:lnTo>
                    <a:pt x="693356" y="2210002"/>
                  </a:lnTo>
                  <a:lnTo>
                    <a:pt x="735997" y="2227533"/>
                  </a:lnTo>
                  <a:lnTo>
                    <a:pt x="779474" y="2243389"/>
                  </a:lnTo>
                  <a:lnTo>
                    <a:pt x="823746" y="2257529"/>
                  </a:lnTo>
                  <a:lnTo>
                    <a:pt x="868774" y="2269913"/>
                  </a:lnTo>
                  <a:lnTo>
                    <a:pt x="914517" y="2280502"/>
                  </a:lnTo>
                  <a:lnTo>
                    <a:pt x="960935" y="2289255"/>
                  </a:lnTo>
                  <a:lnTo>
                    <a:pt x="1007989" y="2296133"/>
                  </a:lnTo>
                  <a:lnTo>
                    <a:pt x="1055638" y="2301095"/>
                  </a:lnTo>
                  <a:lnTo>
                    <a:pt x="1103843" y="2304102"/>
                  </a:lnTo>
                  <a:lnTo>
                    <a:pt x="1152563" y="2305113"/>
                  </a:lnTo>
                  <a:lnTo>
                    <a:pt x="1201283" y="2304102"/>
                  </a:lnTo>
                  <a:lnTo>
                    <a:pt x="1249487" y="2301095"/>
                  </a:lnTo>
                  <a:lnTo>
                    <a:pt x="1297136" y="2296133"/>
                  </a:lnTo>
                  <a:lnTo>
                    <a:pt x="1344190" y="2289255"/>
                  </a:lnTo>
                  <a:lnTo>
                    <a:pt x="1390609" y="2280502"/>
                  </a:lnTo>
                  <a:lnTo>
                    <a:pt x="1436352" y="2269913"/>
                  </a:lnTo>
                  <a:lnTo>
                    <a:pt x="1481379" y="2257529"/>
                  </a:lnTo>
                  <a:lnTo>
                    <a:pt x="1525651" y="2243389"/>
                  </a:lnTo>
                  <a:lnTo>
                    <a:pt x="1569128" y="2227533"/>
                  </a:lnTo>
                  <a:lnTo>
                    <a:pt x="1611769" y="2210002"/>
                  </a:lnTo>
                  <a:lnTo>
                    <a:pt x="1653535" y="2190836"/>
                  </a:lnTo>
                  <a:lnTo>
                    <a:pt x="1694386" y="2170073"/>
                  </a:lnTo>
                  <a:lnTo>
                    <a:pt x="1734280" y="2147756"/>
                  </a:lnTo>
                  <a:lnTo>
                    <a:pt x="1773180" y="2123923"/>
                  </a:lnTo>
                  <a:lnTo>
                    <a:pt x="1811044" y="2098614"/>
                  </a:lnTo>
                  <a:lnTo>
                    <a:pt x="1847832" y="2071870"/>
                  </a:lnTo>
                  <a:lnTo>
                    <a:pt x="1883506" y="2043730"/>
                  </a:lnTo>
                  <a:lnTo>
                    <a:pt x="1918023" y="2014235"/>
                  </a:lnTo>
                  <a:lnTo>
                    <a:pt x="1951345" y="1983424"/>
                  </a:lnTo>
                  <a:lnTo>
                    <a:pt x="1983432" y="1951337"/>
                  </a:lnTo>
                  <a:lnTo>
                    <a:pt x="2014243" y="1918015"/>
                  </a:lnTo>
                  <a:lnTo>
                    <a:pt x="2043738" y="1883498"/>
                  </a:lnTo>
                  <a:lnTo>
                    <a:pt x="2071879" y="1847825"/>
                  </a:lnTo>
                  <a:lnTo>
                    <a:pt x="2098623" y="1811037"/>
                  </a:lnTo>
                  <a:lnTo>
                    <a:pt x="2123932" y="1773173"/>
                  </a:lnTo>
                  <a:lnTo>
                    <a:pt x="2147766" y="1734273"/>
                  </a:lnTo>
                  <a:lnTo>
                    <a:pt x="2170084" y="1694378"/>
                  </a:lnTo>
                  <a:lnTo>
                    <a:pt x="2190846" y="1653528"/>
                  </a:lnTo>
                  <a:lnTo>
                    <a:pt x="2210013" y="1611762"/>
                  </a:lnTo>
                  <a:lnTo>
                    <a:pt x="2227544" y="1569121"/>
                  </a:lnTo>
                  <a:lnTo>
                    <a:pt x="2243400" y="1525644"/>
                  </a:lnTo>
                  <a:lnTo>
                    <a:pt x="2257540" y="1481371"/>
                  </a:lnTo>
                  <a:lnTo>
                    <a:pt x="2269925" y="1436343"/>
                  </a:lnTo>
                  <a:lnTo>
                    <a:pt x="2280514" y="1390600"/>
                  </a:lnTo>
                  <a:lnTo>
                    <a:pt x="2289268" y="1344181"/>
                  </a:lnTo>
                  <a:lnTo>
                    <a:pt x="2296145" y="1297126"/>
                  </a:lnTo>
                  <a:lnTo>
                    <a:pt x="2301108" y="1249476"/>
                  </a:lnTo>
                  <a:lnTo>
                    <a:pt x="2304115" y="1201271"/>
                  </a:lnTo>
                  <a:lnTo>
                    <a:pt x="2305126" y="1152550"/>
                  </a:lnTo>
                  <a:lnTo>
                    <a:pt x="2304115" y="1103830"/>
                  </a:lnTo>
                  <a:lnTo>
                    <a:pt x="2301108" y="1055625"/>
                  </a:lnTo>
                  <a:lnTo>
                    <a:pt x="2296145" y="1007976"/>
                  </a:lnTo>
                  <a:lnTo>
                    <a:pt x="2289268" y="960923"/>
                  </a:lnTo>
                  <a:lnTo>
                    <a:pt x="2280514" y="914504"/>
                  </a:lnTo>
                  <a:lnTo>
                    <a:pt x="2269925" y="868762"/>
                  </a:lnTo>
                  <a:lnTo>
                    <a:pt x="2257540" y="823734"/>
                  </a:lnTo>
                  <a:lnTo>
                    <a:pt x="2243400" y="779463"/>
                  </a:lnTo>
                  <a:lnTo>
                    <a:pt x="2227544" y="735986"/>
                  </a:lnTo>
                  <a:lnTo>
                    <a:pt x="2210013" y="693345"/>
                  </a:lnTo>
                  <a:lnTo>
                    <a:pt x="2190846" y="651580"/>
                  </a:lnTo>
                  <a:lnTo>
                    <a:pt x="2170084" y="610730"/>
                  </a:lnTo>
                  <a:lnTo>
                    <a:pt x="2147766" y="570835"/>
                  </a:lnTo>
                  <a:lnTo>
                    <a:pt x="2123932" y="531936"/>
                  </a:lnTo>
                  <a:lnTo>
                    <a:pt x="2098623" y="494073"/>
                  </a:lnTo>
                  <a:lnTo>
                    <a:pt x="2071879" y="457285"/>
                  </a:lnTo>
                  <a:lnTo>
                    <a:pt x="2043738" y="421612"/>
                  </a:lnTo>
                  <a:lnTo>
                    <a:pt x="2014243" y="387095"/>
                  </a:lnTo>
                  <a:lnTo>
                    <a:pt x="1983432" y="353773"/>
                  </a:lnTo>
                  <a:lnTo>
                    <a:pt x="1951345" y="321687"/>
                  </a:lnTo>
                  <a:lnTo>
                    <a:pt x="1918023" y="290877"/>
                  </a:lnTo>
                  <a:lnTo>
                    <a:pt x="1883506" y="261382"/>
                  </a:lnTo>
                  <a:lnTo>
                    <a:pt x="1847832" y="233242"/>
                  </a:lnTo>
                  <a:lnTo>
                    <a:pt x="1811044" y="206498"/>
                  </a:lnTo>
                  <a:lnTo>
                    <a:pt x="1773180" y="181189"/>
                  </a:lnTo>
                  <a:lnTo>
                    <a:pt x="1734280" y="157356"/>
                  </a:lnTo>
                  <a:lnTo>
                    <a:pt x="1694386" y="135039"/>
                  </a:lnTo>
                  <a:lnTo>
                    <a:pt x="1653535" y="114277"/>
                  </a:lnTo>
                  <a:lnTo>
                    <a:pt x="1611769" y="95110"/>
                  </a:lnTo>
                  <a:lnTo>
                    <a:pt x="1569128" y="77579"/>
                  </a:lnTo>
                  <a:lnTo>
                    <a:pt x="1525651" y="61724"/>
                  </a:lnTo>
                  <a:lnTo>
                    <a:pt x="1481379" y="47584"/>
                  </a:lnTo>
                  <a:lnTo>
                    <a:pt x="1436352" y="35199"/>
                  </a:lnTo>
                  <a:lnTo>
                    <a:pt x="1390609" y="24611"/>
                  </a:lnTo>
                  <a:lnTo>
                    <a:pt x="1344190" y="15857"/>
                  </a:lnTo>
                  <a:lnTo>
                    <a:pt x="1297136" y="8979"/>
                  </a:lnTo>
                  <a:lnTo>
                    <a:pt x="1249487" y="4017"/>
                  </a:lnTo>
                  <a:lnTo>
                    <a:pt x="1201283" y="1011"/>
                  </a:lnTo>
                  <a:lnTo>
                    <a:pt x="1152563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95050" y="4123046"/>
              <a:ext cx="2302510" cy="2302510"/>
            </a:xfrm>
            <a:custGeom>
              <a:avLst/>
              <a:gdLst/>
              <a:ahLst/>
              <a:cxnLst/>
              <a:rect l="l" t="t" r="r" b="b"/>
              <a:pathLst>
                <a:path w="2302510" h="2302510">
                  <a:moveTo>
                    <a:pt x="1150950" y="2301900"/>
                  </a:moveTo>
                  <a:lnTo>
                    <a:pt x="1199602" y="2300890"/>
                  </a:lnTo>
                  <a:lnTo>
                    <a:pt x="1247739" y="2297888"/>
                  </a:lnTo>
                  <a:lnTo>
                    <a:pt x="1295322" y="2292932"/>
                  </a:lnTo>
                  <a:lnTo>
                    <a:pt x="1342310" y="2286064"/>
                  </a:lnTo>
                  <a:lnTo>
                    <a:pt x="1388663" y="2277323"/>
                  </a:lnTo>
                  <a:lnTo>
                    <a:pt x="1434342" y="2266749"/>
                  </a:lnTo>
                  <a:lnTo>
                    <a:pt x="1479307" y="2254381"/>
                  </a:lnTo>
                  <a:lnTo>
                    <a:pt x="1523517" y="2240261"/>
                  </a:lnTo>
                  <a:lnTo>
                    <a:pt x="1566933" y="2224427"/>
                  </a:lnTo>
                  <a:lnTo>
                    <a:pt x="1609515" y="2206921"/>
                  </a:lnTo>
                  <a:lnTo>
                    <a:pt x="1651222" y="2187780"/>
                  </a:lnTo>
                  <a:lnTo>
                    <a:pt x="1692015" y="2167047"/>
                  </a:lnTo>
                  <a:lnTo>
                    <a:pt x="1731854" y="2144760"/>
                  </a:lnTo>
                  <a:lnTo>
                    <a:pt x="1770699" y="2120960"/>
                  </a:lnTo>
                  <a:lnTo>
                    <a:pt x="1808510" y="2095687"/>
                  </a:lnTo>
                  <a:lnTo>
                    <a:pt x="1845247" y="2068980"/>
                  </a:lnTo>
                  <a:lnTo>
                    <a:pt x="1880870" y="2040879"/>
                  </a:lnTo>
                  <a:lnTo>
                    <a:pt x="1915340" y="2011425"/>
                  </a:lnTo>
                  <a:lnTo>
                    <a:pt x="1948615" y="1980657"/>
                  </a:lnTo>
                  <a:lnTo>
                    <a:pt x="1980657" y="1948615"/>
                  </a:lnTo>
                  <a:lnTo>
                    <a:pt x="2011425" y="1915340"/>
                  </a:lnTo>
                  <a:lnTo>
                    <a:pt x="2040879" y="1880870"/>
                  </a:lnTo>
                  <a:lnTo>
                    <a:pt x="2068980" y="1845247"/>
                  </a:lnTo>
                  <a:lnTo>
                    <a:pt x="2095687" y="1808510"/>
                  </a:lnTo>
                  <a:lnTo>
                    <a:pt x="2120960" y="1770699"/>
                  </a:lnTo>
                  <a:lnTo>
                    <a:pt x="2144760" y="1731854"/>
                  </a:lnTo>
                  <a:lnTo>
                    <a:pt x="2167047" y="1692015"/>
                  </a:lnTo>
                  <a:lnTo>
                    <a:pt x="2187780" y="1651222"/>
                  </a:lnTo>
                  <a:lnTo>
                    <a:pt x="2206921" y="1609515"/>
                  </a:lnTo>
                  <a:lnTo>
                    <a:pt x="2224427" y="1566933"/>
                  </a:lnTo>
                  <a:lnTo>
                    <a:pt x="2240261" y="1523517"/>
                  </a:lnTo>
                  <a:lnTo>
                    <a:pt x="2254381" y="1479307"/>
                  </a:lnTo>
                  <a:lnTo>
                    <a:pt x="2266749" y="1434342"/>
                  </a:lnTo>
                  <a:lnTo>
                    <a:pt x="2277323" y="1388663"/>
                  </a:lnTo>
                  <a:lnTo>
                    <a:pt x="2286064" y="1342310"/>
                  </a:lnTo>
                  <a:lnTo>
                    <a:pt x="2292932" y="1295322"/>
                  </a:lnTo>
                  <a:lnTo>
                    <a:pt x="2297888" y="1247739"/>
                  </a:lnTo>
                  <a:lnTo>
                    <a:pt x="2300890" y="1199602"/>
                  </a:lnTo>
                  <a:lnTo>
                    <a:pt x="2301900" y="1150950"/>
                  </a:lnTo>
                  <a:lnTo>
                    <a:pt x="2300890" y="1102298"/>
                  </a:lnTo>
                  <a:lnTo>
                    <a:pt x="2297888" y="1054160"/>
                  </a:lnTo>
                  <a:lnTo>
                    <a:pt x="2292932" y="1006578"/>
                  </a:lnTo>
                  <a:lnTo>
                    <a:pt x="2286064" y="959590"/>
                  </a:lnTo>
                  <a:lnTo>
                    <a:pt x="2277323" y="913236"/>
                  </a:lnTo>
                  <a:lnTo>
                    <a:pt x="2266749" y="867557"/>
                  </a:lnTo>
                  <a:lnTo>
                    <a:pt x="2254381" y="822593"/>
                  </a:lnTo>
                  <a:lnTo>
                    <a:pt x="2240261" y="778382"/>
                  </a:lnTo>
                  <a:lnTo>
                    <a:pt x="2224427" y="734966"/>
                  </a:lnTo>
                  <a:lnTo>
                    <a:pt x="2206921" y="692385"/>
                  </a:lnTo>
                  <a:lnTo>
                    <a:pt x="2187780" y="650677"/>
                  </a:lnTo>
                  <a:lnTo>
                    <a:pt x="2167047" y="609884"/>
                  </a:lnTo>
                  <a:lnTo>
                    <a:pt x="2144760" y="570045"/>
                  </a:lnTo>
                  <a:lnTo>
                    <a:pt x="2120960" y="531200"/>
                  </a:lnTo>
                  <a:lnTo>
                    <a:pt x="2095687" y="493389"/>
                  </a:lnTo>
                  <a:lnTo>
                    <a:pt x="2068980" y="456652"/>
                  </a:lnTo>
                  <a:lnTo>
                    <a:pt x="2040879" y="421029"/>
                  </a:lnTo>
                  <a:lnTo>
                    <a:pt x="2011425" y="386560"/>
                  </a:lnTo>
                  <a:lnTo>
                    <a:pt x="1980657" y="353284"/>
                  </a:lnTo>
                  <a:lnTo>
                    <a:pt x="1948615" y="321243"/>
                  </a:lnTo>
                  <a:lnTo>
                    <a:pt x="1915340" y="290475"/>
                  </a:lnTo>
                  <a:lnTo>
                    <a:pt x="1880870" y="261020"/>
                  </a:lnTo>
                  <a:lnTo>
                    <a:pt x="1845247" y="232920"/>
                  </a:lnTo>
                  <a:lnTo>
                    <a:pt x="1808510" y="206213"/>
                  </a:lnTo>
                  <a:lnTo>
                    <a:pt x="1770699" y="180939"/>
                  </a:lnTo>
                  <a:lnTo>
                    <a:pt x="1731854" y="157139"/>
                  </a:lnTo>
                  <a:lnTo>
                    <a:pt x="1692015" y="134852"/>
                  </a:lnTo>
                  <a:lnTo>
                    <a:pt x="1651222" y="114119"/>
                  </a:lnTo>
                  <a:lnTo>
                    <a:pt x="1609515" y="94979"/>
                  </a:lnTo>
                  <a:lnTo>
                    <a:pt x="1566933" y="77472"/>
                  </a:lnTo>
                  <a:lnTo>
                    <a:pt x="1523517" y="61639"/>
                  </a:lnTo>
                  <a:lnTo>
                    <a:pt x="1479307" y="47518"/>
                  </a:lnTo>
                  <a:lnTo>
                    <a:pt x="1434342" y="35151"/>
                  </a:lnTo>
                  <a:lnTo>
                    <a:pt x="1388663" y="24577"/>
                  </a:lnTo>
                  <a:lnTo>
                    <a:pt x="1342310" y="15835"/>
                  </a:lnTo>
                  <a:lnTo>
                    <a:pt x="1295322" y="8967"/>
                  </a:lnTo>
                  <a:lnTo>
                    <a:pt x="1247739" y="4012"/>
                  </a:lnTo>
                  <a:lnTo>
                    <a:pt x="1199602" y="1009"/>
                  </a:lnTo>
                  <a:lnTo>
                    <a:pt x="1150950" y="0"/>
                  </a:lnTo>
                  <a:lnTo>
                    <a:pt x="1102298" y="1009"/>
                  </a:lnTo>
                  <a:lnTo>
                    <a:pt x="1054160" y="4012"/>
                  </a:lnTo>
                  <a:lnTo>
                    <a:pt x="1006578" y="8967"/>
                  </a:lnTo>
                  <a:lnTo>
                    <a:pt x="959590" y="15835"/>
                  </a:lnTo>
                  <a:lnTo>
                    <a:pt x="913236" y="24577"/>
                  </a:lnTo>
                  <a:lnTo>
                    <a:pt x="867557" y="35151"/>
                  </a:lnTo>
                  <a:lnTo>
                    <a:pt x="822593" y="47518"/>
                  </a:lnTo>
                  <a:lnTo>
                    <a:pt x="778382" y="61639"/>
                  </a:lnTo>
                  <a:lnTo>
                    <a:pt x="734966" y="77472"/>
                  </a:lnTo>
                  <a:lnTo>
                    <a:pt x="692385" y="94979"/>
                  </a:lnTo>
                  <a:lnTo>
                    <a:pt x="650677" y="114119"/>
                  </a:lnTo>
                  <a:lnTo>
                    <a:pt x="609884" y="134852"/>
                  </a:lnTo>
                  <a:lnTo>
                    <a:pt x="570045" y="157139"/>
                  </a:lnTo>
                  <a:lnTo>
                    <a:pt x="531200" y="180939"/>
                  </a:lnTo>
                  <a:lnTo>
                    <a:pt x="493389" y="206213"/>
                  </a:lnTo>
                  <a:lnTo>
                    <a:pt x="456652" y="232920"/>
                  </a:lnTo>
                  <a:lnTo>
                    <a:pt x="421029" y="261020"/>
                  </a:lnTo>
                  <a:lnTo>
                    <a:pt x="386560" y="290475"/>
                  </a:lnTo>
                  <a:lnTo>
                    <a:pt x="353284" y="321243"/>
                  </a:lnTo>
                  <a:lnTo>
                    <a:pt x="321243" y="353284"/>
                  </a:lnTo>
                  <a:lnTo>
                    <a:pt x="290475" y="386560"/>
                  </a:lnTo>
                  <a:lnTo>
                    <a:pt x="261020" y="421029"/>
                  </a:lnTo>
                  <a:lnTo>
                    <a:pt x="232920" y="456652"/>
                  </a:lnTo>
                  <a:lnTo>
                    <a:pt x="206213" y="493389"/>
                  </a:lnTo>
                  <a:lnTo>
                    <a:pt x="180939" y="531200"/>
                  </a:lnTo>
                  <a:lnTo>
                    <a:pt x="157139" y="570045"/>
                  </a:lnTo>
                  <a:lnTo>
                    <a:pt x="134852" y="609884"/>
                  </a:lnTo>
                  <a:lnTo>
                    <a:pt x="114119" y="650677"/>
                  </a:lnTo>
                  <a:lnTo>
                    <a:pt x="94979" y="692385"/>
                  </a:lnTo>
                  <a:lnTo>
                    <a:pt x="77472" y="734966"/>
                  </a:lnTo>
                  <a:lnTo>
                    <a:pt x="61639" y="778382"/>
                  </a:lnTo>
                  <a:lnTo>
                    <a:pt x="47518" y="822593"/>
                  </a:lnTo>
                  <a:lnTo>
                    <a:pt x="35151" y="867557"/>
                  </a:lnTo>
                  <a:lnTo>
                    <a:pt x="24577" y="913236"/>
                  </a:lnTo>
                  <a:lnTo>
                    <a:pt x="15835" y="959590"/>
                  </a:lnTo>
                  <a:lnTo>
                    <a:pt x="8967" y="1006578"/>
                  </a:lnTo>
                  <a:lnTo>
                    <a:pt x="4012" y="1054160"/>
                  </a:lnTo>
                  <a:lnTo>
                    <a:pt x="1009" y="1102298"/>
                  </a:lnTo>
                  <a:lnTo>
                    <a:pt x="0" y="1150950"/>
                  </a:lnTo>
                  <a:lnTo>
                    <a:pt x="1009" y="1199602"/>
                  </a:lnTo>
                  <a:lnTo>
                    <a:pt x="4012" y="1247739"/>
                  </a:lnTo>
                  <a:lnTo>
                    <a:pt x="8967" y="1295322"/>
                  </a:lnTo>
                  <a:lnTo>
                    <a:pt x="15835" y="1342310"/>
                  </a:lnTo>
                  <a:lnTo>
                    <a:pt x="24577" y="1388663"/>
                  </a:lnTo>
                  <a:lnTo>
                    <a:pt x="35151" y="1434342"/>
                  </a:lnTo>
                  <a:lnTo>
                    <a:pt x="47518" y="1479307"/>
                  </a:lnTo>
                  <a:lnTo>
                    <a:pt x="61639" y="1523517"/>
                  </a:lnTo>
                  <a:lnTo>
                    <a:pt x="77472" y="1566933"/>
                  </a:lnTo>
                  <a:lnTo>
                    <a:pt x="94979" y="1609515"/>
                  </a:lnTo>
                  <a:lnTo>
                    <a:pt x="114119" y="1651222"/>
                  </a:lnTo>
                  <a:lnTo>
                    <a:pt x="134852" y="1692015"/>
                  </a:lnTo>
                  <a:lnTo>
                    <a:pt x="157139" y="1731854"/>
                  </a:lnTo>
                  <a:lnTo>
                    <a:pt x="180939" y="1770699"/>
                  </a:lnTo>
                  <a:lnTo>
                    <a:pt x="206213" y="1808510"/>
                  </a:lnTo>
                  <a:lnTo>
                    <a:pt x="232920" y="1845247"/>
                  </a:lnTo>
                  <a:lnTo>
                    <a:pt x="261020" y="1880870"/>
                  </a:lnTo>
                  <a:lnTo>
                    <a:pt x="290475" y="1915340"/>
                  </a:lnTo>
                  <a:lnTo>
                    <a:pt x="321243" y="1948615"/>
                  </a:lnTo>
                  <a:lnTo>
                    <a:pt x="353284" y="1980657"/>
                  </a:lnTo>
                  <a:lnTo>
                    <a:pt x="386560" y="2011425"/>
                  </a:lnTo>
                  <a:lnTo>
                    <a:pt x="421029" y="2040879"/>
                  </a:lnTo>
                  <a:lnTo>
                    <a:pt x="456652" y="2068980"/>
                  </a:lnTo>
                  <a:lnTo>
                    <a:pt x="493389" y="2095687"/>
                  </a:lnTo>
                  <a:lnTo>
                    <a:pt x="531200" y="2120960"/>
                  </a:lnTo>
                  <a:lnTo>
                    <a:pt x="570045" y="2144760"/>
                  </a:lnTo>
                  <a:lnTo>
                    <a:pt x="609884" y="2167047"/>
                  </a:lnTo>
                  <a:lnTo>
                    <a:pt x="650677" y="2187780"/>
                  </a:lnTo>
                  <a:lnTo>
                    <a:pt x="692385" y="2206921"/>
                  </a:lnTo>
                  <a:lnTo>
                    <a:pt x="734966" y="2224427"/>
                  </a:lnTo>
                  <a:lnTo>
                    <a:pt x="778382" y="2240261"/>
                  </a:lnTo>
                  <a:lnTo>
                    <a:pt x="822593" y="2254381"/>
                  </a:lnTo>
                  <a:lnTo>
                    <a:pt x="867557" y="2266749"/>
                  </a:lnTo>
                  <a:lnTo>
                    <a:pt x="913236" y="2277323"/>
                  </a:lnTo>
                  <a:lnTo>
                    <a:pt x="959590" y="2286064"/>
                  </a:lnTo>
                  <a:lnTo>
                    <a:pt x="1006578" y="2292932"/>
                  </a:lnTo>
                  <a:lnTo>
                    <a:pt x="1054160" y="2297888"/>
                  </a:lnTo>
                  <a:lnTo>
                    <a:pt x="1102298" y="2300890"/>
                  </a:lnTo>
                  <a:lnTo>
                    <a:pt x="1150950" y="23019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532357" y="4699236"/>
            <a:ext cx="16624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ГОРНАЯ 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ЛИМПИЙСКАЯ  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ДЕРЕВНЯ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1100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метров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80000" y="4103996"/>
            <a:ext cx="2340610" cy="2340610"/>
            <a:chOff x="1080000" y="4103996"/>
            <a:chExt cx="2340610" cy="2340610"/>
          </a:xfrm>
        </p:grpSpPr>
        <p:sp>
          <p:nvSpPr>
            <p:cNvPr id="21" name="object 21"/>
            <p:cNvSpPr/>
            <p:nvPr/>
          </p:nvSpPr>
          <p:spPr>
            <a:xfrm>
              <a:off x="1114877" y="4121443"/>
              <a:ext cx="2305685" cy="2305685"/>
            </a:xfrm>
            <a:custGeom>
              <a:avLst/>
              <a:gdLst/>
              <a:ahLst/>
              <a:cxnLst/>
              <a:rect l="l" t="t" r="r" b="b"/>
              <a:pathLst>
                <a:path w="2305685" h="2305685">
                  <a:moveTo>
                    <a:pt x="1152563" y="0"/>
                  </a:moveTo>
                  <a:lnTo>
                    <a:pt x="1103843" y="1011"/>
                  </a:lnTo>
                  <a:lnTo>
                    <a:pt x="1055638" y="4017"/>
                  </a:lnTo>
                  <a:lnTo>
                    <a:pt x="1007989" y="8979"/>
                  </a:lnTo>
                  <a:lnTo>
                    <a:pt x="960935" y="15857"/>
                  </a:lnTo>
                  <a:lnTo>
                    <a:pt x="914517" y="24611"/>
                  </a:lnTo>
                  <a:lnTo>
                    <a:pt x="868774" y="35199"/>
                  </a:lnTo>
                  <a:lnTo>
                    <a:pt x="823746" y="47584"/>
                  </a:lnTo>
                  <a:lnTo>
                    <a:pt x="779474" y="61724"/>
                  </a:lnTo>
                  <a:lnTo>
                    <a:pt x="735997" y="77579"/>
                  </a:lnTo>
                  <a:lnTo>
                    <a:pt x="693356" y="95110"/>
                  </a:lnTo>
                  <a:lnTo>
                    <a:pt x="651590" y="114277"/>
                  </a:lnTo>
                  <a:lnTo>
                    <a:pt x="610740" y="135039"/>
                  </a:lnTo>
                  <a:lnTo>
                    <a:pt x="570845" y="157356"/>
                  </a:lnTo>
                  <a:lnTo>
                    <a:pt x="531945" y="181189"/>
                  </a:lnTo>
                  <a:lnTo>
                    <a:pt x="494081" y="206498"/>
                  </a:lnTo>
                  <a:lnTo>
                    <a:pt x="457293" y="233242"/>
                  </a:lnTo>
                  <a:lnTo>
                    <a:pt x="421620" y="261382"/>
                  </a:lnTo>
                  <a:lnTo>
                    <a:pt x="387102" y="290877"/>
                  </a:lnTo>
                  <a:lnTo>
                    <a:pt x="353780" y="321687"/>
                  </a:lnTo>
                  <a:lnTo>
                    <a:pt x="321693" y="353773"/>
                  </a:lnTo>
                  <a:lnTo>
                    <a:pt x="290882" y="387095"/>
                  </a:lnTo>
                  <a:lnTo>
                    <a:pt x="261387" y="421612"/>
                  </a:lnTo>
                  <a:lnTo>
                    <a:pt x="233247" y="457285"/>
                  </a:lnTo>
                  <a:lnTo>
                    <a:pt x="206502" y="494073"/>
                  </a:lnTo>
                  <a:lnTo>
                    <a:pt x="181193" y="531936"/>
                  </a:lnTo>
                  <a:lnTo>
                    <a:pt x="157360" y="570835"/>
                  </a:lnTo>
                  <a:lnTo>
                    <a:pt x="135042" y="610730"/>
                  </a:lnTo>
                  <a:lnTo>
                    <a:pt x="114279" y="651580"/>
                  </a:lnTo>
                  <a:lnTo>
                    <a:pt x="95112" y="693345"/>
                  </a:lnTo>
                  <a:lnTo>
                    <a:pt x="77581" y="735986"/>
                  </a:lnTo>
                  <a:lnTo>
                    <a:pt x="61725" y="779463"/>
                  </a:lnTo>
                  <a:lnTo>
                    <a:pt x="47585" y="823734"/>
                  </a:lnTo>
                  <a:lnTo>
                    <a:pt x="35200" y="868762"/>
                  </a:lnTo>
                  <a:lnTo>
                    <a:pt x="24611" y="914504"/>
                  </a:lnTo>
                  <a:lnTo>
                    <a:pt x="15858" y="960923"/>
                  </a:lnTo>
                  <a:lnTo>
                    <a:pt x="8980" y="1007976"/>
                  </a:lnTo>
                  <a:lnTo>
                    <a:pt x="4017" y="1055625"/>
                  </a:lnTo>
                  <a:lnTo>
                    <a:pt x="1011" y="1103830"/>
                  </a:lnTo>
                  <a:lnTo>
                    <a:pt x="0" y="1152550"/>
                  </a:lnTo>
                  <a:lnTo>
                    <a:pt x="1011" y="1201271"/>
                  </a:lnTo>
                  <a:lnTo>
                    <a:pt x="4017" y="1249476"/>
                  </a:lnTo>
                  <a:lnTo>
                    <a:pt x="8980" y="1297126"/>
                  </a:lnTo>
                  <a:lnTo>
                    <a:pt x="15858" y="1344181"/>
                  </a:lnTo>
                  <a:lnTo>
                    <a:pt x="24611" y="1390600"/>
                  </a:lnTo>
                  <a:lnTo>
                    <a:pt x="35200" y="1436343"/>
                  </a:lnTo>
                  <a:lnTo>
                    <a:pt x="47585" y="1481371"/>
                  </a:lnTo>
                  <a:lnTo>
                    <a:pt x="61725" y="1525644"/>
                  </a:lnTo>
                  <a:lnTo>
                    <a:pt x="77581" y="1569121"/>
                  </a:lnTo>
                  <a:lnTo>
                    <a:pt x="95112" y="1611762"/>
                  </a:lnTo>
                  <a:lnTo>
                    <a:pt x="114279" y="1653528"/>
                  </a:lnTo>
                  <a:lnTo>
                    <a:pt x="135042" y="1694378"/>
                  </a:lnTo>
                  <a:lnTo>
                    <a:pt x="157360" y="1734273"/>
                  </a:lnTo>
                  <a:lnTo>
                    <a:pt x="181193" y="1773173"/>
                  </a:lnTo>
                  <a:lnTo>
                    <a:pt x="206502" y="1811037"/>
                  </a:lnTo>
                  <a:lnTo>
                    <a:pt x="233247" y="1847825"/>
                  </a:lnTo>
                  <a:lnTo>
                    <a:pt x="261387" y="1883498"/>
                  </a:lnTo>
                  <a:lnTo>
                    <a:pt x="290882" y="1918015"/>
                  </a:lnTo>
                  <a:lnTo>
                    <a:pt x="321693" y="1951337"/>
                  </a:lnTo>
                  <a:lnTo>
                    <a:pt x="353780" y="1983424"/>
                  </a:lnTo>
                  <a:lnTo>
                    <a:pt x="387102" y="2014235"/>
                  </a:lnTo>
                  <a:lnTo>
                    <a:pt x="421620" y="2043730"/>
                  </a:lnTo>
                  <a:lnTo>
                    <a:pt x="457293" y="2071870"/>
                  </a:lnTo>
                  <a:lnTo>
                    <a:pt x="494081" y="2098614"/>
                  </a:lnTo>
                  <a:lnTo>
                    <a:pt x="531945" y="2123923"/>
                  </a:lnTo>
                  <a:lnTo>
                    <a:pt x="570845" y="2147756"/>
                  </a:lnTo>
                  <a:lnTo>
                    <a:pt x="610740" y="2170073"/>
                  </a:lnTo>
                  <a:lnTo>
                    <a:pt x="651590" y="2190836"/>
                  </a:lnTo>
                  <a:lnTo>
                    <a:pt x="693356" y="2210002"/>
                  </a:lnTo>
                  <a:lnTo>
                    <a:pt x="735997" y="2227533"/>
                  </a:lnTo>
                  <a:lnTo>
                    <a:pt x="779474" y="2243389"/>
                  </a:lnTo>
                  <a:lnTo>
                    <a:pt x="823746" y="2257529"/>
                  </a:lnTo>
                  <a:lnTo>
                    <a:pt x="868774" y="2269913"/>
                  </a:lnTo>
                  <a:lnTo>
                    <a:pt x="914517" y="2280502"/>
                  </a:lnTo>
                  <a:lnTo>
                    <a:pt x="960935" y="2289255"/>
                  </a:lnTo>
                  <a:lnTo>
                    <a:pt x="1007989" y="2296133"/>
                  </a:lnTo>
                  <a:lnTo>
                    <a:pt x="1055638" y="2301095"/>
                  </a:lnTo>
                  <a:lnTo>
                    <a:pt x="1103843" y="2304102"/>
                  </a:lnTo>
                  <a:lnTo>
                    <a:pt x="1152563" y="2305113"/>
                  </a:lnTo>
                  <a:lnTo>
                    <a:pt x="1201283" y="2304102"/>
                  </a:lnTo>
                  <a:lnTo>
                    <a:pt x="1249487" y="2301095"/>
                  </a:lnTo>
                  <a:lnTo>
                    <a:pt x="1297136" y="2296133"/>
                  </a:lnTo>
                  <a:lnTo>
                    <a:pt x="1344190" y="2289255"/>
                  </a:lnTo>
                  <a:lnTo>
                    <a:pt x="1390609" y="2280502"/>
                  </a:lnTo>
                  <a:lnTo>
                    <a:pt x="1436352" y="2269913"/>
                  </a:lnTo>
                  <a:lnTo>
                    <a:pt x="1481379" y="2257529"/>
                  </a:lnTo>
                  <a:lnTo>
                    <a:pt x="1525651" y="2243389"/>
                  </a:lnTo>
                  <a:lnTo>
                    <a:pt x="1569128" y="2227533"/>
                  </a:lnTo>
                  <a:lnTo>
                    <a:pt x="1611769" y="2210002"/>
                  </a:lnTo>
                  <a:lnTo>
                    <a:pt x="1653535" y="2190836"/>
                  </a:lnTo>
                  <a:lnTo>
                    <a:pt x="1694386" y="2170073"/>
                  </a:lnTo>
                  <a:lnTo>
                    <a:pt x="1734280" y="2147756"/>
                  </a:lnTo>
                  <a:lnTo>
                    <a:pt x="1773180" y="2123923"/>
                  </a:lnTo>
                  <a:lnTo>
                    <a:pt x="1811044" y="2098614"/>
                  </a:lnTo>
                  <a:lnTo>
                    <a:pt x="1847832" y="2071870"/>
                  </a:lnTo>
                  <a:lnTo>
                    <a:pt x="1883506" y="2043730"/>
                  </a:lnTo>
                  <a:lnTo>
                    <a:pt x="1918023" y="2014235"/>
                  </a:lnTo>
                  <a:lnTo>
                    <a:pt x="1951345" y="1983424"/>
                  </a:lnTo>
                  <a:lnTo>
                    <a:pt x="1983432" y="1951337"/>
                  </a:lnTo>
                  <a:lnTo>
                    <a:pt x="2014243" y="1918015"/>
                  </a:lnTo>
                  <a:lnTo>
                    <a:pt x="2043738" y="1883498"/>
                  </a:lnTo>
                  <a:lnTo>
                    <a:pt x="2071879" y="1847825"/>
                  </a:lnTo>
                  <a:lnTo>
                    <a:pt x="2098623" y="1811037"/>
                  </a:lnTo>
                  <a:lnTo>
                    <a:pt x="2123932" y="1773173"/>
                  </a:lnTo>
                  <a:lnTo>
                    <a:pt x="2147766" y="1734273"/>
                  </a:lnTo>
                  <a:lnTo>
                    <a:pt x="2170084" y="1694378"/>
                  </a:lnTo>
                  <a:lnTo>
                    <a:pt x="2190846" y="1653528"/>
                  </a:lnTo>
                  <a:lnTo>
                    <a:pt x="2210013" y="1611762"/>
                  </a:lnTo>
                  <a:lnTo>
                    <a:pt x="2227544" y="1569121"/>
                  </a:lnTo>
                  <a:lnTo>
                    <a:pt x="2243400" y="1525644"/>
                  </a:lnTo>
                  <a:lnTo>
                    <a:pt x="2257540" y="1481371"/>
                  </a:lnTo>
                  <a:lnTo>
                    <a:pt x="2269925" y="1436343"/>
                  </a:lnTo>
                  <a:lnTo>
                    <a:pt x="2280514" y="1390600"/>
                  </a:lnTo>
                  <a:lnTo>
                    <a:pt x="2289268" y="1344181"/>
                  </a:lnTo>
                  <a:lnTo>
                    <a:pt x="2296145" y="1297126"/>
                  </a:lnTo>
                  <a:lnTo>
                    <a:pt x="2301108" y="1249476"/>
                  </a:lnTo>
                  <a:lnTo>
                    <a:pt x="2304115" y="1201271"/>
                  </a:lnTo>
                  <a:lnTo>
                    <a:pt x="2305126" y="1152550"/>
                  </a:lnTo>
                  <a:lnTo>
                    <a:pt x="2304115" y="1103830"/>
                  </a:lnTo>
                  <a:lnTo>
                    <a:pt x="2301108" y="1055625"/>
                  </a:lnTo>
                  <a:lnTo>
                    <a:pt x="2296145" y="1007976"/>
                  </a:lnTo>
                  <a:lnTo>
                    <a:pt x="2289268" y="960923"/>
                  </a:lnTo>
                  <a:lnTo>
                    <a:pt x="2280514" y="914504"/>
                  </a:lnTo>
                  <a:lnTo>
                    <a:pt x="2269925" y="868762"/>
                  </a:lnTo>
                  <a:lnTo>
                    <a:pt x="2257540" y="823734"/>
                  </a:lnTo>
                  <a:lnTo>
                    <a:pt x="2243400" y="779463"/>
                  </a:lnTo>
                  <a:lnTo>
                    <a:pt x="2227544" y="735986"/>
                  </a:lnTo>
                  <a:lnTo>
                    <a:pt x="2210013" y="693345"/>
                  </a:lnTo>
                  <a:lnTo>
                    <a:pt x="2190846" y="651580"/>
                  </a:lnTo>
                  <a:lnTo>
                    <a:pt x="2170084" y="610730"/>
                  </a:lnTo>
                  <a:lnTo>
                    <a:pt x="2147766" y="570835"/>
                  </a:lnTo>
                  <a:lnTo>
                    <a:pt x="2123932" y="531936"/>
                  </a:lnTo>
                  <a:lnTo>
                    <a:pt x="2098623" y="494073"/>
                  </a:lnTo>
                  <a:lnTo>
                    <a:pt x="2071879" y="457285"/>
                  </a:lnTo>
                  <a:lnTo>
                    <a:pt x="2043738" y="421612"/>
                  </a:lnTo>
                  <a:lnTo>
                    <a:pt x="2014243" y="387095"/>
                  </a:lnTo>
                  <a:lnTo>
                    <a:pt x="1983432" y="353773"/>
                  </a:lnTo>
                  <a:lnTo>
                    <a:pt x="1951345" y="321687"/>
                  </a:lnTo>
                  <a:lnTo>
                    <a:pt x="1918023" y="290877"/>
                  </a:lnTo>
                  <a:lnTo>
                    <a:pt x="1883506" y="261382"/>
                  </a:lnTo>
                  <a:lnTo>
                    <a:pt x="1847832" y="233242"/>
                  </a:lnTo>
                  <a:lnTo>
                    <a:pt x="1811044" y="206498"/>
                  </a:lnTo>
                  <a:lnTo>
                    <a:pt x="1773180" y="181189"/>
                  </a:lnTo>
                  <a:lnTo>
                    <a:pt x="1734280" y="157356"/>
                  </a:lnTo>
                  <a:lnTo>
                    <a:pt x="1694386" y="135039"/>
                  </a:lnTo>
                  <a:lnTo>
                    <a:pt x="1653535" y="114277"/>
                  </a:lnTo>
                  <a:lnTo>
                    <a:pt x="1611769" y="95110"/>
                  </a:lnTo>
                  <a:lnTo>
                    <a:pt x="1569128" y="77579"/>
                  </a:lnTo>
                  <a:lnTo>
                    <a:pt x="1525651" y="61724"/>
                  </a:lnTo>
                  <a:lnTo>
                    <a:pt x="1481379" y="47584"/>
                  </a:lnTo>
                  <a:lnTo>
                    <a:pt x="1436352" y="35199"/>
                  </a:lnTo>
                  <a:lnTo>
                    <a:pt x="1390609" y="24611"/>
                  </a:lnTo>
                  <a:lnTo>
                    <a:pt x="1344190" y="15857"/>
                  </a:lnTo>
                  <a:lnTo>
                    <a:pt x="1297136" y="8979"/>
                  </a:lnTo>
                  <a:lnTo>
                    <a:pt x="1249487" y="4017"/>
                  </a:lnTo>
                  <a:lnTo>
                    <a:pt x="1201283" y="1011"/>
                  </a:lnTo>
                  <a:lnTo>
                    <a:pt x="1152563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9050" y="4123046"/>
              <a:ext cx="2302510" cy="2302510"/>
            </a:xfrm>
            <a:custGeom>
              <a:avLst/>
              <a:gdLst/>
              <a:ahLst/>
              <a:cxnLst/>
              <a:rect l="l" t="t" r="r" b="b"/>
              <a:pathLst>
                <a:path w="2302510" h="2302510">
                  <a:moveTo>
                    <a:pt x="1150950" y="2301900"/>
                  </a:moveTo>
                  <a:lnTo>
                    <a:pt x="1199602" y="2300890"/>
                  </a:lnTo>
                  <a:lnTo>
                    <a:pt x="1247739" y="2297888"/>
                  </a:lnTo>
                  <a:lnTo>
                    <a:pt x="1295322" y="2292932"/>
                  </a:lnTo>
                  <a:lnTo>
                    <a:pt x="1342310" y="2286064"/>
                  </a:lnTo>
                  <a:lnTo>
                    <a:pt x="1388663" y="2277323"/>
                  </a:lnTo>
                  <a:lnTo>
                    <a:pt x="1434342" y="2266749"/>
                  </a:lnTo>
                  <a:lnTo>
                    <a:pt x="1479307" y="2254381"/>
                  </a:lnTo>
                  <a:lnTo>
                    <a:pt x="1523517" y="2240261"/>
                  </a:lnTo>
                  <a:lnTo>
                    <a:pt x="1566933" y="2224427"/>
                  </a:lnTo>
                  <a:lnTo>
                    <a:pt x="1609515" y="2206921"/>
                  </a:lnTo>
                  <a:lnTo>
                    <a:pt x="1651222" y="2187780"/>
                  </a:lnTo>
                  <a:lnTo>
                    <a:pt x="1692015" y="2167047"/>
                  </a:lnTo>
                  <a:lnTo>
                    <a:pt x="1731854" y="2144760"/>
                  </a:lnTo>
                  <a:lnTo>
                    <a:pt x="1770699" y="2120960"/>
                  </a:lnTo>
                  <a:lnTo>
                    <a:pt x="1808510" y="2095687"/>
                  </a:lnTo>
                  <a:lnTo>
                    <a:pt x="1845247" y="2068980"/>
                  </a:lnTo>
                  <a:lnTo>
                    <a:pt x="1880870" y="2040879"/>
                  </a:lnTo>
                  <a:lnTo>
                    <a:pt x="1915340" y="2011425"/>
                  </a:lnTo>
                  <a:lnTo>
                    <a:pt x="1948615" y="1980657"/>
                  </a:lnTo>
                  <a:lnTo>
                    <a:pt x="1980657" y="1948615"/>
                  </a:lnTo>
                  <a:lnTo>
                    <a:pt x="2011425" y="1915340"/>
                  </a:lnTo>
                  <a:lnTo>
                    <a:pt x="2040879" y="1880870"/>
                  </a:lnTo>
                  <a:lnTo>
                    <a:pt x="2068980" y="1845247"/>
                  </a:lnTo>
                  <a:lnTo>
                    <a:pt x="2095687" y="1808510"/>
                  </a:lnTo>
                  <a:lnTo>
                    <a:pt x="2120960" y="1770699"/>
                  </a:lnTo>
                  <a:lnTo>
                    <a:pt x="2144760" y="1731854"/>
                  </a:lnTo>
                  <a:lnTo>
                    <a:pt x="2167047" y="1692015"/>
                  </a:lnTo>
                  <a:lnTo>
                    <a:pt x="2187780" y="1651222"/>
                  </a:lnTo>
                  <a:lnTo>
                    <a:pt x="2206921" y="1609515"/>
                  </a:lnTo>
                  <a:lnTo>
                    <a:pt x="2224427" y="1566933"/>
                  </a:lnTo>
                  <a:lnTo>
                    <a:pt x="2240261" y="1523517"/>
                  </a:lnTo>
                  <a:lnTo>
                    <a:pt x="2254381" y="1479307"/>
                  </a:lnTo>
                  <a:lnTo>
                    <a:pt x="2266749" y="1434342"/>
                  </a:lnTo>
                  <a:lnTo>
                    <a:pt x="2277323" y="1388663"/>
                  </a:lnTo>
                  <a:lnTo>
                    <a:pt x="2286064" y="1342310"/>
                  </a:lnTo>
                  <a:lnTo>
                    <a:pt x="2292932" y="1295322"/>
                  </a:lnTo>
                  <a:lnTo>
                    <a:pt x="2297888" y="1247739"/>
                  </a:lnTo>
                  <a:lnTo>
                    <a:pt x="2300890" y="1199602"/>
                  </a:lnTo>
                  <a:lnTo>
                    <a:pt x="2301900" y="1150950"/>
                  </a:lnTo>
                  <a:lnTo>
                    <a:pt x="2300890" y="1102298"/>
                  </a:lnTo>
                  <a:lnTo>
                    <a:pt x="2297888" y="1054160"/>
                  </a:lnTo>
                  <a:lnTo>
                    <a:pt x="2292932" y="1006578"/>
                  </a:lnTo>
                  <a:lnTo>
                    <a:pt x="2286064" y="959590"/>
                  </a:lnTo>
                  <a:lnTo>
                    <a:pt x="2277323" y="913236"/>
                  </a:lnTo>
                  <a:lnTo>
                    <a:pt x="2266749" y="867557"/>
                  </a:lnTo>
                  <a:lnTo>
                    <a:pt x="2254381" y="822593"/>
                  </a:lnTo>
                  <a:lnTo>
                    <a:pt x="2240261" y="778382"/>
                  </a:lnTo>
                  <a:lnTo>
                    <a:pt x="2224427" y="734966"/>
                  </a:lnTo>
                  <a:lnTo>
                    <a:pt x="2206921" y="692385"/>
                  </a:lnTo>
                  <a:lnTo>
                    <a:pt x="2187780" y="650677"/>
                  </a:lnTo>
                  <a:lnTo>
                    <a:pt x="2167047" y="609884"/>
                  </a:lnTo>
                  <a:lnTo>
                    <a:pt x="2144760" y="570045"/>
                  </a:lnTo>
                  <a:lnTo>
                    <a:pt x="2120960" y="531200"/>
                  </a:lnTo>
                  <a:lnTo>
                    <a:pt x="2095687" y="493389"/>
                  </a:lnTo>
                  <a:lnTo>
                    <a:pt x="2068980" y="456652"/>
                  </a:lnTo>
                  <a:lnTo>
                    <a:pt x="2040879" y="421029"/>
                  </a:lnTo>
                  <a:lnTo>
                    <a:pt x="2011425" y="386560"/>
                  </a:lnTo>
                  <a:lnTo>
                    <a:pt x="1980657" y="353284"/>
                  </a:lnTo>
                  <a:lnTo>
                    <a:pt x="1948615" y="321243"/>
                  </a:lnTo>
                  <a:lnTo>
                    <a:pt x="1915340" y="290475"/>
                  </a:lnTo>
                  <a:lnTo>
                    <a:pt x="1880870" y="261020"/>
                  </a:lnTo>
                  <a:lnTo>
                    <a:pt x="1845247" y="232920"/>
                  </a:lnTo>
                  <a:lnTo>
                    <a:pt x="1808510" y="206213"/>
                  </a:lnTo>
                  <a:lnTo>
                    <a:pt x="1770699" y="180939"/>
                  </a:lnTo>
                  <a:lnTo>
                    <a:pt x="1731854" y="157139"/>
                  </a:lnTo>
                  <a:lnTo>
                    <a:pt x="1692015" y="134852"/>
                  </a:lnTo>
                  <a:lnTo>
                    <a:pt x="1651222" y="114119"/>
                  </a:lnTo>
                  <a:lnTo>
                    <a:pt x="1609515" y="94979"/>
                  </a:lnTo>
                  <a:lnTo>
                    <a:pt x="1566933" y="77472"/>
                  </a:lnTo>
                  <a:lnTo>
                    <a:pt x="1523517" y="61639"/>
                  </a:lnTo>
                  <a:lnTo>
                    <a:pt x="1479307" y="47518"/>
                  </a:lnTo>
                  <a:lnTo>
                    <a:pt x="1434342" y="35151"/>
                  </a:lnTo>
                  <a:lnTo>
                    <a:pt x="1388663" y="24577"/>
                  </a:lnTo>
                  <a:lnTo>
                    <a:pt x="1342310" y="15835"/>
                  </a:lnTo>
                  <a:lnTo>
                    <a:pt x="1295322" y="8967"/>
                  </a:lnTo>
                  <a:lnTo>
                    <a:pt x="1247739" y="4012"/>
                  </a:lnTo>
                  <a:lnTo>
                    <a:pt x="1199602" y="1009"/>
                  </a:lnTo>
                  <a:lnTo>
                    <a:pt x="1150950" y="0"/>
                  </a:lnTo>
                  <a:lnTo>
                    <a:pt x="1102298" y="1009"/>
                  </a:lnTo>
                  <a:lnTo>
                    <a:pt x="1054160" y="4012"/>
                  </a:lnTo>
                  <a:lnTo>
                    <a:pt x="1006578" y="8967"/>
                  </a:lnTo>
                  <a:lnTo>
                    <a:pt x="959590" y="15835"/>
                  </a:lnTo>
                  <a:lnTo>
                    <a:pt x="913236" y="24577"/>
                  </a:lnTo>
                  <a:lnTo>
                    <a:pt x="867557" y="35151"/>
                  </a:lnTo>
                  <a:lnTo>
                    <a:pt x="822593" y="47518"/>
                  </a:lnTo>
                  <a:lnTo>
                    <a:pt x="778382" y="61639"/>
                  </a:lnTo>
                  <a:lnTo>
                    <a:pt x="734966" y="77472"/>
                  </a:lnTo>
                  <a:lnTo>
                    <a:pt x="692385" y="94979"/>
                  </a:lnTo>
                  <a:lnTo>
                    <a:pt x="650677" y="114119"/>
                  </a:lnTo>
                  <a:lnTo>
                    <a:pt x="609884" y="134852"/>
                  </a:lnTo>
                  <a:lnTo>
                    <a:pt x="570045" y="157139"/>
                  </a:lnTo>
                  <a:lnTo>
                    <a:pt x="531200" y="180939"/>
                  </a:lnTo>
                  <a:lnTo>
                    <a:pt x="493389" y="206213"/>
                  </a:lnTo>
                  <a:lnTo>
                    <a:pt x="456652" y="232920"/>
                  </a:lnTo>
                  <a:lnTo>
                    <a:pt x="421029" y="261020"/>
                  </a:lnTo>
                  <a:lnTo>
                    <a:pt x="386560" y="290475"/>
                  </a:lnTo>
                  <a:lnTo>
                    <a:pt x="353284" y="321243"/>
                  </a:lnTo>
                  <a:lnTo>
                    <a:pt x="321243" y="353284"/>
                  </a:lnTo>
                  <a:lnTo>
                    <a:pt x="290475" y="386560"/>
                  </a:lnTo>
                  <a:lnTo>
                    <a:pt x="261020" y="421029"/>
                  </a:lnTo>
                  <a:lnTo>
                    <a:pt x="232920" y="456652"/>
                  </a:lnTo>
                  <a:lnTo>
                    <a:pt x="206213" y="493389"/>
                  </a:lnTo>
                  <a:lnTo>
                    <a:pt x="180939" y="531200"/>
                  </a:lnTo>
                  <a:lnTo>
                    <a:pt x="157139" y="570045"/>
                  </a:lnTo>
                  <a:lnTo>
                    <a:pt x="134852" y="609884"/>
                  </a:lnTo>
                  <a:lnTo>
                    <a:pt x="114119" y="650677"/>
                  </a:lnTo>
                  <a:lnTo>
                    <a:pt x="94979" y="692385"/>
                  </a:lnTo>
                  <a:lnTo>
                    <a:pt x="77472" y="734966"/>
                  </a:lnTo>
                  <a:lnTo>
                    <a:pt x="61639" y="778382"/>
                  </a:lnTo>
                  <a:lnTo>
                    <a:pt x="47518" y="822593"/>
                  </a:lnTo>
                  <a:lnTo>
                    <a:pt x="35151" y="867557"/>
                  </a:lnTo>
                  <a:lnTo>
                    <a:pt x="24577" y="913236"/>
                  </a:lnTo>
                  <a:lnTo>
                    <a:pt x="15835" y="959590"/>
                  </a:lnTo>
                  <a:lnTo>
                    <a:pt x="8967" y="1006578"/>
                  </a:lnTo>
                  <a:lnTo>
                    <a:pt x="4012" y="1054160"/>
                  </a:lnTo>
                  <a:lnTo>
                    <a:pt x="1009" y="1102298"/>
                  </a:lnTo>
                  <a:lnTo>
                    <a:pt x="0" y="1150950"/>
                  </a:lnTo>
                  <a:lnTo>
                    <a:pt x="1009" y="1199602"/>
                  </a:lnTo>
                  <a:lnTo>
                    <a:pt x="4012" y="1247739"/>
                  </a:lnTo>
                  <a:lnTo>
                    <a:pt x="8967" y="1295322"/>
                  </a:lnTo>
                  <a:lnTo>
                    <a:pt x="15835" y="1342310"/>
                  </a:lnTo>
                  <a:lnTo>
                    <a:pt x="24577" y="1388663"/>
                  </a:lnTo>
                  <a:lnTo>
                    <a:pt x="35151" y="1434342"/>
                  </a:lnTo>
                  <a:lnTo>
                    <a:pt x="47518" y="1479307"/>
                  </a:lnTo>
                  <a:lnTo>
                    <a:pt x="61639" y="1523517"/>
                  </a:lnTo>
                  <a:lnTo>
                    <a:pt x="77472" y="1566933"/>
                  </a:lnTo>
                  <a:lnTo>
                    <a:pt x="94979" y="1609515"/>
                  </a:lnTo>
                  <a:lnTo>
                    <a:pt x="114119" y="1651222"/>
                  </a:lnTo>
                  <a:lnTo>
                    <a:pt x="134852" y="1692015"/>
                  </a:lnTo>
                  <a:lnTo>
                    <a:pt x="157139" y="1731854"/>
                  </a:lnTo>
                  <a:lnTo>
                    <a:pt x="180939" y="1770699"/>
                  </a:lnTo>
                  <a:lnTo>
                    <a:pt x="206213" y="1808510"/>
                  </a:lnTo>
                  <a:lnTo>
                    <a:pt x="232920" y="1845247"/>
                  </a:lnTo>
                  <a:lnTo>
                    <a:pt x="261020" y="1880870"/>
                  </a:lnTo>
                  <a:lnTo>
                    <a:pt x="290475" y="1915340"/>
                  </a:lnTo>
                  <a:lnTo>
                    <a:pt x="321243" y="1948615"/>
                  </a:lnTo>
                  <a:lnTo>
                    <a:pt x="353284" y="1980657"/>
                  </a:lnTo>
                  <a:lnTo>
                    <a:pt x="386560" y="2011425"/>
                  </a:lnTo>
                  <a:lnTo>
                    <a:pt x="421029" y="2040879"/>
                  </a:lnTo>
                  <a:lnTo>
                    <a:pt x="456652" y="2068980"/>
                  </a:lnTo>
                  <a:lnTo>
                    <a:pt x="493389" y="2095687"/>
                  </a:lnTo>
                  <a:lnTo>
                    <a:pt x="531200" y="2120960"/>
                  </a:lnTo>
                  <a:lnTo>
                    <a:pt x="570045" y="2144760"/>
                  </a:lnTo>
                  <a:lnTo>
                    <a:pt x="609884" y="2167047"/>
                  </a:lnTo>
                  <a:lnTo>
                    <a:pt x="650677" y="2187780"/>
                  </a:lnTo>
                  <a:lnTo>
                    <a:pt x="692385" y="2206921"/>
                  </a:lnTo>
                  <a:lnTo>
                    <a:pt x="734966" y="2224427"/>
                  </a:lnTo>
                  <a:lnTo>
                    <a:pt x="778382" y="2240261"/>
                  </a:lnTo>
                  <a:lnTo>
                    <a:pt x="822593" y="2254381"/>
                  </a:lnTo>
                  <a:lnTo>
                    <a:pt x="867557" y="2266749"/>
                  </a:lnTo>
                  <a:lnTo>
                    <a:pt x="913236" y="2277323"/>
                  </a:lnTo>
                  <a:lnTo>
                    <a:pt x="959590" y="2286064"/>
                  </a:lnTo>
                  <a:lnTo>
                    <a:pt x="1006578" y="2292932"/>
                  </a:lnTo>
                  <a:lnTo>
                    <a:pt x="1054160" y="2297888"/>
                  </a:lnTo>
                  <a:lnTo>
                    <a:pt x="1102298" y="2300890"/>
                  </a:lnTo>
                  <a:lnTo>
                    <a:pt x="1150950" y="23019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52573" y="4985437"/>
            <a:ext cx="1430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196215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Роза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Пик 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2320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метров</a:t>
            </a:r>
            <a:r>
              <a:rPr sz="1575" spc="30" baseline="31746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endParaRPr sz="1575" baseline="31746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5834" y="7484512"/>
            <a:ext cx="17494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75" spc="37" baseline="32679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r>
              <a:rPr sz="1500" spc="25" dirty="0">
                <a:solidFill>
                  <a:srgbClr val="FFFFFF"/>
                </a:solidFill>
                <a:latin typeface="Calibri"/>
                <a:cs typeface="Calibri"/>
              </a:rPr>
              <a:t>над 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уровнем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моря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01567" y="1983387"/>
            <a:ext cx="169798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97F"/>
                </a:solidFill>
                <a:latin typeface="Tahoma"/>
                <a:cs typeface="Tahoma"/>
              </a:rPr>
              <a:t>РОЗА</a:t>
            </a:r>
            <a:r>
              <a:rPr sz="2000" spc="-135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00197F"/>
                </a:solidFill>
                <a:latin typeface="Tahoma"/>
                <a:cs typeface="Tahoma"/>
              </a:rPr>
              <a:t>ДОЛИНА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01567" y="5041293"/>
            <a:ext cx="400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97F"/>
                </a:solidFill>
                <a:latin typeface="Tahoma"/>
                <a:cs typeface="Tahoma"/>
              </a:rPr>
              <a:t>ГОРНАЯ </a:t>
            </a:r>
            <a:r>
              <a:rPr sz="2000" dirty="0">
                <a:solidFill>
                  <a:srgbClr val="00197F"/>
                </a:solidFill>
                <a:latin typeface="Tahoma"/>
                <a:cs typeface="Tahoma"/>
              </a:rPr>
              <a:t>ОЛИМПИЙСКАЯ</a:t>
            </a:r>
            <a:r>
              <a:rPr sz="2000" spc="-195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197F"/>
                </a:solidFill>
                <a:latin typeface="Tahoma"/>
                <a:cs typeface="Tahoma"/>
              </a:rPr>
              <a:t>ДЕРЕВНЯ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834801"/>
            <a:ext cx="4247999" cy="26999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1864995"/>
            <a:ext cx="4248010" cy="269999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06539" y="2914336"/>
            <a:ext cx="880464" cy="33072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744755" y="3587585"/>
            <a:ext cx="316230" cy="281940"/>
            <a:chOff x="5744755" y="3587585"/>
            <a:chExt cx="316230" cy="281940"/>
          </a:xfrm>
        </p:grpSpPr>
        <p:sp>
          <p:nvSpPr>
            <p:cNvPr id="8" name="object 8"/>
            <p:cNvSpPr/>
            <p:nvPr/>
          </p:nvSpPr>
          <p:spPr>
            <a:xfrm>
              <a:off x="5797766" y="3766756"/>
              <a:ext cx="262890" cy="102235"/>
            </a:xfrm>
            <a:custGeom>
              <a:avLst/>
              <a:gdLst/>
              <a:ahLst/>
              <a:cxnLst/>
              <a:rect l="l" t="t" r="r" b="b"/>
              <a:pathLst>
                <a:path w="262889" h="102235">
                  <a:moveTo>
                    <a:pt x="13512" y="91160"/>
                  </a:moveTo>
                  <a:close/>
                </a:path>
                <a:path w="262889" h="102235">
                  <a:moveTo>
                    <a:pt x="32270" y="33667"/>
                  </a:moveTo>
                  <a:lnTo>
                    <a:pt x="30657" y="30746"/>
                  </a:lnTo>
                  <a:lnTo>
                    <a:pt x="29743" y="31178"/>
                  </a:lnTo>
                  <a:lnTo>
                    <a:pt x="27546" y="34721"/>
                  </a:lnTo>
                  <a:lnTo>
                    <a:pt x="23685" y="41490"/>
                  </a:lnTo>
                  <a:lnTo>
                    <a:pt x="17691" y="52451"/>
                  </a:lnTo>
                  <a:lnTo>
                    <a:pt x="10109" y="67818"/>
                  </a:lnTo>
                  <a:lnTo>
                    <a:pt x="4991" y="81457"/>
                  </a:lnTo>
                  <a:lnTo>
                    <a:pt x="825" y="91833"/>
                  </a:lnTo>
                  <a:lnTo>
                    <a:pt x="6413" y="95567"/>
                  </a:lnTo>
                  <a:lnTo>
                    <a:pt x="7658" y="97548"/>
                  </a:lnTo>
                  <a:lnTo>
                    <a:pt x="9156" y="97891"/>
                  </a:lnTo>
                  <a:lnTo>
                    <a:pt x="9588" y="100139"/>
                  </a:lnTo>
                  <a:lnTo>
                    <a:pt x="10375" y="102209"/>
                  </a:lnTo>
                  <a:lnTo>
                    <a:pt x="12471" y="101244"/>
                  </a:lnTo>
                  <a:lnTo>
                    <a:pt x="12522" y="97637"/>
                  </a:lnTo>
                  <a:lnTo>
                    <a:pt x="12636" y="94818"/>
                  </a:lnTo>
                  <a:lnTo>
                    <a:pt x="12814" y="93789"/>
                  </a:lnTo>
                  <a:lnTo>
                    <a:pt x="13068" y="92900"/>
                  </a:lnTo>
                  <a:lnTo>
                    <a:pt x="13474" y="91186"/>
                  </a:lnTo>
                  <a:lnTo>
                    <a:pt x="16027" y="81457"/>
                  </a:lnTo>
                  <a:lnTo>
                    <a:pt x="20256" y="66497"/>
                  </a:lnTo>
                  <a:lnTo>
                    <a:pt x="25311" y="50558"/>
                  </a:lnTo>
                  <a:lnTo>
                    <a:pt x="30657" y="37134"/>
                  </a:lnTo>
                  <a:lnTo>
                    <a:pt x="32270" y="33667"/>
                  </a:lnTo>
                  <a:close/>
                </a:path>
                <a:path w="262889" h="102235">
                  <a:moveTo>
                    <a:pt x="58724" y="37172"/>
                  </a:moveTo>
                  <a:lnTo>
                    <a:pt x="20764" y="16852"/>
                  </a:lnTo>
                  <a:lnTo>
                    <a:pt x="15049" y="14147"/>
                  </a:lnTo>
                  <a:lnTo>
                    <a:pt x="4089" y="23190"/>
                  </a:lnTo>
                  <a:lnTo>
                    <a:pt x="0" y="26454"/>
                  </a:lnTo>
                  <a:lnTo>
                    <a:pt x="2425" y="27292"/>
                  </a:lnTo>
                  <a:lnTo>
                    <a:pt x="3352" y="27571"/>
                  </a:lnTo>
                  <a:lnTo>
                    <a:pt x="4089" y="27571"/>
                  </a:lnTo>
                  <a:lnTo>
                    <a:pt x="5080" y="27292"/>
                  </a:lnTo>
                  <a:lnTo>
                    <a:pt x="8191" y="26555"/>
                  </a:lnTo>
                  <a:lnTo>
                    <a:pt x="16687" y="25869"/>
                  </a:lnTo>
                  <a:lnTo>
                    <a:pt x="29324" y="27571"/>
                  </a:lnTo>
                  <a:lnTo>
                    <a:pt x="44856" y="33972"/>
                  </a:lnTo>
                  <a:lnTo>
                    <a:pt x="53530" y="39446"/>
                  </a:lnTo>
                  <a:lnTo>
                    <a:pt x="48107" y="44932"/>
                  </a:lnTo>
                  <a:lnTo>
                    <a:pt x="45961" y="47320"/>
                  </a:lnTo>
                  <a:lnTo>
                    <a:pt x="40487" y="48171"/>
                  </a:lnTo>
                  <a:lnTo>
                    <a:pt x="39192" y="48425"/>
                  </a:lnTo>
                  <a:lnTo>
                    <a:pt x="36614" y="48691"/>
                  </a:lnTo>
                  <a:lnTo>
                    <a:pt x="35344" y="48793"/>
                  </a:lnTo>
                  <a:lnTo>
                    <a:pt x="34099" y="48856"/>
                  </a:lnTo>
                  <a:lnTo>
                    <a:pt x="53835" y="48856"/>
                  </a:lnTo>
                  <a:lnTo>
                    <a:pt x="56794" y="43421"/>
                  </a:lnTo>
                  <a:lnTo>
                    <a:pt x="58724" y="37172"/>
                  </a:lnTo>
                  <a:close/>
                </a:path>
                <a:path w="262889" h="102235">
                  <a:moveTo>
                    <a:pt x="90817" y="59499"/>
                  </a:moveTo>
                  <a:lnTo>
                    <a:pt x="90652" y="57416"/>
                  </a:lnTo>
                  <a:lnTo>
                    <a:pt x="90474" y="57264"/>
                  </a:lnTo>
                  <a:lnTo>
                    <a:pt x="90068" y="56984"/>
                  </a:lnTo>
                  <a:lnTo>
                    <a:pt x="88074" y="57886"/>
                  </a:lnTo>
                  <a:lnTo>
                    <a:pt x="85191" y="59601"/>
                  </a:lnTo>
                  <a:lnTo>
                    <a:pt x="83756" y="60502"/>
                  </a:lnTo>
                  <a:lnTo>
                    <a:pt x="83477" y="60769"/>
                  </a:lnTo>
                  <a:lnTo>
                    <a:pt x="82181" y="61772"/>
                  </a:lnTo>
                  <a:lnTo>
                    <a:pt x="82372" y="58788"/>
                  </a:lnTo>
                  <a:lnTo>
                    <a:pt x="82575" y="57264"/>
                  </a:lnTo>
                  <a:lnTo>
                    <a:pt x="84251" y="50495"/>
                  </a:lnTo>
                  <a:lnTo>
                    <a:pt x="84937" y="48691"/>
                  </a:lnTo>
                  <a:lnTo>
                    <a:pt x="85432" y="46672"/>
                  </a:lnTo>
                  <a:lnTo>
                    <a:pt x="86067" y="44564"/>
                  </a:lnTo>
                  <a:lnTo>
                    <a:pt x="86436" y="44183"/>
                  </a:lnTo>
                  <a:lnTo>
                    <a:pt x="89077" y="41452"/>
                  </a:lnTo>
                  <a:lnTo>
                    <a:pt x="83578" y="40436"/>
                  </a:lnTo>
                  <a:lnTo>
                    <a:pt x="80937" y="33972"/>
                  </a:lnTo>
                  <a:lnTo>
                    <a:pt x="78105" y="44183"/>
                  </a:lnTo>
                  <a:lnTo>
                    <a:pt x="77914" y="43103"/>
                  </a:lnTo>
                  <a:lnTo>
                    <a:pt x="77203" y="41935"/>
                  </a:lnTo>
                  <a:lnTo>
                    <a:pt x="77203" y="48171"/>
                  </a:lnTo>
                  <a:lnTo>
                    <a:pt x="76746" y="50495"/>
                  </a:lnTo>
                  <a:lnTo>
                    <a:pt x="75488" y="55219"/>
                  </a:lnTo>
                  <a:lnTo>
                    <a:pt x="75387" y="56019"/>
                  </a:lnTo>
                  <a:lnTo>
                    <a:pt x="75272" y="57886"/>
                  </a:lnTo>
                  <a:lnTo>
                    <a:pt x="75158" y="59499"/>
                  </a:lnTo>
                  <a:lnTo>
                    <a:pt x="75031" y="59944"/>
                  </a:lnTo>
                  <a:lnTo>
                    <a:pt x="74587" y="60502"/>
                  </a:lnTo>
                  <a:lnTo>
                    <a:pt x="73799" y="61772"/>
                  </a:lnTo>
                  <a:lnTo>
                    <a:pt x="73393" y="62547"/>
                  </a:lnTo>
                  <a:lnTo>
                    <a:pt x="65989" y="67106"/>
                  </a:lnTo>
                  <a:lnTo>
                    <a:pt x="66179" y="62522"/>
                  </a:lnTo>
                  <a:lnTo>
                    <a:pt x="75476" y="44069"/>
                  </a:lnTo>
                  <a:lnTo>
                    <a:pt x="76314" y="45212"/>
                  </a:lnTo>
                  <a:lnTo>
                    <a:pt x="76454" y="46202"/>
                  </a:lnTo>
                  <a:lnTo>
                    <a:pt x="77101" y="47320"/>
                  </a:lnTo>
                  <a:lnTo>
                    <a:pt x="77203" y="48171"/>
                  </a:lnTo>
                  <a:lnTo>
                    <a:pt x="77203" y="41935"/>
                  </a:lnTo>
                  <a:lnTo>
                    <a:pt x="76936" y="41490"/>
                  </a:lnTo>
                  <a:lnTo>
                    <a:pt x="75463" y="40868"/>
                  </a:lnTo>
                  <a:lnTo>
                    <a:pt x="75158" y="40703"/>
                  </a:lnTo>
                  <a:lnTo>
                    <a:pt x="74752" y="40563"/>
                  </a:lnTo>
                  <a:lnTo>
                    <a:pt x="74168" y="40525"/>
                  </a:lnTo>
                  <a:lnTo>
                    <a:pt x="73952" y="40487"/>
                  </a:lnTo>
                  <a:lnTo>
                    <a:pt x="73799" y="40563"/>
                  </a:lnTo>
                  <a:lnTo>
                    <a:pt x="73317" y="40487"/>
                  </a:lnTo>
                  <a:lnTo>
                    <a:pt x="70675" y="39573"/>
                  </a:lnTo>
                  <a:lnTo>
                    <a:pt x="67856" y="43103"/>
                  </a:lnTo>
                  <a:lnTo>
                    <a:pt x="58077" y="65747"/>
                  </a:lnTo>
                  <a:lnTo>
                    <a:pt x="59169" y="70307"/>
                  </a:lnTo>
                  <a:lnTo>
                    <a:pt x="63207" y="70256"/>
                  </a:lnTo>
                  <a:lnTo>
                    <a:pt x="68567" y="70319"/>
                  </a:lnTo>
                  <a:lnTo>
                    <a:pt x="71970" y="67106"/>
                  </a:lnTo>
                  <a:lnTo>
                    <a:pt x="72618" y="66497"/>
                  </a:lnTo>
                  <a:lnTo>
                    <a:pt x="73825" y="65430"/>
                  </a:lnTo>
                  <a:lnTo>
                    <a:pt x="75133" y="63830"/>
                  </a:lnTo>
                  <a:lnTo>
                    <a:pt x="75260" y="64973"/>
                  </a:lnTo>
                  <a:lnTo>
                    <a:pt x="75476" y="65747"/>
                  </a:lnTo>
                  <a:lnTo>
                    <a:pt x="75603" y="66535"/>
                  </a:lnTo>
                  <a:lnTo>
                    <a:pt x="75717" y="66967"/>
                  </a:lnTo>
                  <a:lnTo>
                    <a:pt x="77114" y="68262"/>
                  </a:lnTo>
                  <a:lnTo>
                    <a:pt x="78105" y="68694"/>
                  </a:lnTo>
                  <a:lnTo>
                    <a:pt x="79844" y="68453"/>
                  </a:lnTo>
                  <a:lnTo>
                    <a:pt x="80162" y="68351"/>
                  </a:lnTo>
                  <a:lnTo>
                    <a:pt x="85839" y="66967"/>
                  </a:lnTo>
                  <a:lnTo>
                    <a:pt x="85674" y="63830"/>
                  </a:lnTo>
                  <a:lnTo>
                    <a:pt x="85648" y="63385"/>
                  </a:lnTo>
                  <a:lnTo>
                    <a:pt x="86423" y="62953"/>
                  </a:lnTo>
                  <a:lnTo>
                    <a:pt x="86309" y="62522"/>
                  </a:lnTo>
                  <a:lnTo>
                    <a:pt x="87426" y="61772"/>
                  </a:lnTo>
                  <a:lnTo>
                    <a:pt x="90817" y="59499"/>
                  </a:lnTo>
                  <a:close/>
                </a:path>
                <a:path w="262889" h="102235">
                  <a:moveTo>
                    <a:pt x="147840" y="17754"/>
                  </a:moveTo>
                  <a:lnTo>
                    <a:pt x="146443" y="15748"/>
                  </a:lnTo>
                  <a:lnTo>
                    <a:pt x="142582" y="15341"/>
                  </a:lnTo>
                  <a:lnTo>
                    <a:pt x="140855" y="16916"/>
                  </a:lnTo>
                  <a:lnTo>
                    <a:pt x="140512" y="19088"/>
                  </a:lnTo>
                  <a:lnTo>
                    <a:pt x="140322" y="19989"/>
                  </a:lnTo>
                  <a:lnTo>
                    <a:pt x="140284" y="21450"/>
                  </a:lnTo>
                  <a:lnTo>
                    <a:pt x="140220" y="22631"/>
                  </a:lnTo>
                  <a:lnTo>
                    <a:pt x="139077" y="25806"/>
                  </a:lnTo>
                  <a:lnTo>
                    <a:pt x="141071" y="26327"/>
                  </a:lnTo>
                  <a:lnTo>
                    <a:pt x="144145" y="24409"/>
                  </a:lnTo>
                  <a:lnTo>
                    <a:pt x="145630" y="23291"/>
                  </a:lnTo>
                  <a:lnTo>
                    <a:pt x="146697" y="22631"/>
                  </a:lnTo>
                  <a:lnTo>
                    <a:pt x="147434" y="21450"/>
                  </a:lnTo>
                  <a:lnTo>
                    <a:pt x="147840" y="17754"/>
                  </a:lnTo>
                  <a:close/>
                </a:path>
                <a:path w="262889" h="102235">
                  <a:moveTo>
                    <a:pt x="169760" y="44780"/>
                  </a:moveTo>
                  <a:lnTo>
                    <a:pt x="169710" y="43535"/>
                  </a:lnTo>
                  <a:lnTo>
                    <a:pt x="167398" y="41084"/>
                  </a:lnTo>
                  <a:lnTo>
                    <a:pt x="160858" y="34137"/>
                  </a:lnTo>
                  <a:lnTo>
                    <a:pt x="158407" y="28879"/>
                  </a:lnTo>
                  <a:lnTo>
                    <a:pt x="156718" y="33324"/>
                  </a:lnTo>
                  <a:lnTo>
                    <a:pt x="155067" y="37884"/>
                  </a:lnTo>
                  <a:lnTo>
                    <a:pt x="144792" y="49441"/>
                  </a:lnTo>
                  <a:lnTo>
                    <a:pt x="142748" y="51485"/>
                  </a:lnTo>
                  <a:lnTo>
                    <a:pt x="134175" y="58940"/>
                  </a:lnTo>
                  <a:lnTo>
                    <a:pt x="137147" y="54292"/>
                  </a:lnTo>
                  <a:lnTo>
                    <a:pt x="136563" y="51485"/>
                  </a:lnTo>
                  <a:lnTo>
                    <a:pt x="136652" y="47764"/>
                  </a:lnTo>
                  <a:lnTo>
                    <a:pt x="136817" y="44907"/>
                  </a:lnTo>
                  <a:lnTo>
                    <a:pt x="138544" y="43535"/>
                  </a:lnTo>
                  <a:lnTo>
                    <a:pt x="139420" y="43942"/>
                  </a:lnTo>
                  <a:lnTo>
                    <a:pt x="139496" y="43535"/>
                  </a:lnTo>
                  <a:lnTo>
                    <a:pt x="140081" y="40563"/>
                  </a:lnTo>
                  <a:lnTo>
                    <a:pt x="140195" y="40119"/>
                  </a:lnTo>
                  <a:lnTo>
                    <a:pt x="142189" y="35496"/>
                  </a:lnTo>
                  <a:lnTo>
                    <a:pt x="136664" y="34594"/>
                  </a:lnTo>
                  <a:lnTo>
                    <a:pt x="132892" y="32016"/>
                  </a:lnTo>
                  <a:lnTo>
                    <a:pt x="127952" y="53111"/>
                  </a:lnTo>
                  <a:lnTo>
                    <a:pt x="132359" y="59448"/>
                  </a:lnTo>
                  <a:lnTo>
                    <a:pt x="134632" y="63601"/>
                  </a:lnTo>
                  <a:lnTo>
                    <a:pt x="139395" y="58940"/>
                  </a:lnTo>
                  <a:lnTo>
                    <a:pt x="146215" y="52273"/>
                  </a:lnTo>
                  <a:lnTo>
                    <a:pt x="150253" y="48285"/>
                  </a:lnTo>
                  <a:lnTo>
                    <a:pt x="156375" y="41084"/>
                  </a:lnTo>
                  <a:lnTo>
                    <a:pt x="162839" y="52959"/>
                  </a:lnTo>
                  <a:lnTo>
                    <a:pt x="152958" y="56172"/>
                  </a:lnTo>
                  <a:lnTo>
                    <a:pt x="149263" y="58597"/>
                  </a:lnTo>
                  <a:lnTo>
                    <a:pt x="153022" y="59131"/>
                  </a:lnTo>
                  <a:lnTo>
                    <a:pt x="168236" y="59448"/>
                  </a:lnTo>
                  <a:lnTo>
                    <a:pt x="169341" y="50965"/>
                  </a:lnTo>
                  <a:lnTo>
                    <a:pt x="169443" y="49974"/>
                  </a:lnTo>
                  <a:lnTo>
                    <a:pt x="169760" y="44780"/>
                  </a:lnTo>
                  <a:close/>
                </a:path>
                <a:path w="262889" h="102235">
                  <a:moveTo>
                    <a:pt x="195453" y="44907"/>
                  </a:moveTo>
                  <a:lnTo>
                    <a:pt x="191223" y="40995"/>
                  </a:lnTo>
                  <a:lnTo>
                    <a:pt x="189522" y="39814"/>
                  </a:lnTo>
                  <a:lnTo>
                    <a:pt x="188683" y="39230"/>
                  </a:lnTo>
                  <a:lnTo>
                    <a:pt x="186817" y="38049"/>
                  </a:lnTo>
                  <a:lnTo>
                    <a:pt x="184708" y="33718"/>
                  </a:lnTo>
                  <a:lnTo>
                    <a:pt x="187071" y="30746"/>
                  </a:lnTo>
                  <a:lnTo>
                    <a:pt x="188531" y="29959"/>
                  </a:lnTo>
                  <a:lnTo>
                    <a:pt x="187845" y="25857"/>
                  </a:lnTo>
                  <a:lnTo>
                    <a:pt x="182930" y="28689"/>
                  </a:lnTo>
                  <a:lnTo>
                    <a:pt x="182029" y="32054"/>
                  </a:lnTo>
                  <a:lnTo>
                    <a:pt x="180174" y="37134"/>
                  </a:lnTo>
                  <a:lnTo>
                    <a:pt x="174675" y="40398"/>
                  </a:lnTo>
                  <a:lnTo>
                    <a:pt x="173774" y="41186"/>
                  </a:lnTo>
                  <a:lnTo>
                    <a:pt x="173558" y="43281"/>
                  </a:lnTo>
                  <a:lnTo>
                    <a:pt x="173393" y="47015"/>
                  </a:lnTo>
                  <a:lnTo>
                    <a:pt x="175793" y="44373"/>
                  </a:lnTo>
                  <a:lnTo>
                    <a:pt x="181660" y="39814"/>
                  </a:lnTo>
                  <a:lnTo>
                    <a:pt x="188150" y="51701"/>
                  </a:lnTo>
                  <a:lnTo>
                    <a:pt x="178269" y="54902"/>
                  </a:lnTo>
                  <a:lnTo>
                    <a:pt x="176949" y="55397"/>
                  </a:lnTo>
                  <a:lnTo>
                    <a:pt x="176631" y="55994"/>
                  </a:lnTo>
                  <a:lnTo>
                    <a:pt x="176669" y="57797"/>
                  </a:lnTo>
                  <a:lnTo>
                    <a:pt x="178333" y="57861"/>
                  </a:lnTo>
                  <a:lnTo>
                    <a:pt x="193522" y="58191"/>
                  </a:lnTo>
                  <a:lnTo>
                    <a:pt x="194741" y="48983"/>
                  </a:lnTo>
                  <a:lnTo>
                    <a:pt x="195453" y="44907"/>
                  </a:lnTo>
                  <a:close/>
                </a:path>
                <a:path w="262889" h="102235">
                  <a:moveTo>
                    <a:pt x="221132" y="65874"/>
                  </a:moveTo>
                  <a:lnTo>
                    <a:pt x="215506" y="66090"/>
                  </a:lnTo>
                  <a:lnTo>
                    <a:pt x="156933" y="63563"/>
                  </a:lnTo>
                  <a:lnTo>
                    <a:pt x="119291" y="64820"/>
                  </a:lnTo>
                  <a:lnTo>
                    <a:pt x="115214" y="65684"/>
                  </a:lnTo>
                  <a:lnTo>
                    <a:pt x="116408" y="62865"/>
                  </a:lnTo>
                  <a:lnTo>
                    <a:pt x="118364" y="57797"/>
                  </a:lnTo>
                  <a:lnTo>
                    <a:pt x="127990" y="22974"/>
                  </a:lnTo>
                  <a:lnTo>
                    <a:pt x="131851" y="17195"/>
                  </a:lnTo>
                  <a:lnTo>
                    <a:pt x="122834" y="6235"/>
                  </a:lnTo>
                  <a:lnTo>
                    <a:pt x="117894" y="0"/>
                  </a:lnTo>
                  <a:lnTo>
                    <a:pt x="118732" y="7200"/>
                  </a:lnTo>
                  <a:lnTo>
                    <a:pt x="119049" y="15341"/>
                  </a:lnTo>
                  <a:lnTo>
                    <a:pt x="119062" y="16916"/>
                  </a:lnTo>
                  <a:lnTo>
                    <a:pt x="118948" y="23291"/>
                  </a:lnTo>
                  <a:lnTo>
                    <a:pt x="118300" y="30149"/>
                  </a:lnTo>
                  <a:lnTo>
                    <a:pt x="116928" y="40830"/>
                  </a:lnTo>
                  <a:lnTo>
                    <a:pt x="116827" y="40563"/>
                  </a:lnTo>
                  <a:lnTo>
                    <a:pt x="116649" y="40119"/>
                  </a:lnTo>
                  <a:lnTo>
                    <a:pt x="116217" y="39319"/>
                  </a:lnTo>
                  <a:lnTo>
                    <a:pt x="115874" y="38849"/>
                  </a:lnTo>
                  <a:lnTo>
                    <a:pt x="115874" y="47764"/>
                  </a:lnTo>
                  <a:lnTo>
                    <a:pt x="115290" y="51117"/>
                  </a:lnTo>
                  <a:lnTo>
                    <a:pt x="112928" y="54381"/>
                  </a:lnTo>
                  <a:lnTo>
                    <a:pt x="107988" y="60007"/>
                  </a:lnTo>
                  <a:lnTo>
                    <a:pt x="102489" y="56311"/>
                  </a:lnTo>
                  <a:lnTo>
                    <a:pt x="102616" y="52260"/>
                  </a:lnTo>
                  <a:lnTo>
                    <a:pt x="102895" y="46964"/>
                  </a:lnTo>
                  <a:lnTo>
                    <a:pt x="106908" y="42227"/>
                  </a:lnTo>
                  <a:lnTo>
                    <a:pt x="108051" y="40805"/>
                  </a:lnTo>
                  <a:lnTo>
                    <a:pt x="109258" y="40563"/>
                  </a:lnTo>
                  <a:lnTo>
                    <a:pt x="109753" y="41021"/>
                  </a:lnTo>
                  <a:lnTo>
                    <a:pt x="110045" y="43281"/>
                  </a:lnTo>
                  <a:lnTo>
                    <a:pt x="108762" y="43357"/>
                  </a:lnTo>
                  <a:lnTo>
                    <a:pt x="109283" y="44907"/>
                  </a:lnTo>
                  <a:lnTo>
                    <a:pt x="111366" y="50215"/>
                  </a:lnTo>
                  <a:lnTo>
                    <a:pt x="115874" y="47764"/>
                  </a:lnTo>
                  <a:lnTo>
                    <a:pt x="115874" y="38849"/>
                  </a:lnTo>
                  <a:lnTo>
                    <a:pt x="115747" y="38658"/>
                  </a:lnTo>
                  <a:lnTo>
                    <a:pt x="111429" y="32893"/>
                  </a:lnTo>
                  <a:lnTo>
                    <a:pt x="106591" y="34493"/>
                  </a:lnTo>
                  <a:lnTo>
                    <a:pt x="100444" y="36423"/>
                  </a:lnTo>
                  <a:lnTo>
                    <a:pt x="94348" y="52171"/>
                  </a:lnTo>
                  <a:lnTo>
                    <a:pt x="95059" y="56997"/>
                  </a:lnTo>
                  <a:lnTo>
                    <a:pt x="95161" y="64223"/>
                  </a:lnTo>
                  <a:lnTo>
                    <a:pt x="96786" y="67030"/>
                  </a:lnTo>
                  <a:lnTo>
                    <a:pt x="101358" y="65747"/>
                  </a:lnTo>
                  <a:lnTo>
                    <a:pt x="110312" y="60744"/>
                  </a:lnTo>
                  <a:lnTo>
                    <a:pt x="111493" y="60007"/>
                  </a:lnTo>
                  <a:lnTo>
                    <a:pt x="111937" y="59728"/>
                  </a:lnTo>
                  <a:lnTo>
                    <a:pt x="113868" y="57797"/>
                  </a:lnTo>
                  <a:lnTo>
                    <a:pt x="113550" y="59131"/>
                  </a:lnTo>
                  <a:lnTo>
                    <a:pt x="113449" y="59448"/>
                  </a:lnTo>
                  <a:lnTo>
                    <a:pt x="112890" y="60426"/>
                  </a:lnTo>
                  <a:lnTo>
                    <a:pt x="112826" y="62052"/>
                  </a:lnTo>
                  <a:lnTo>
                    <a:pt x="112280" y="65405"/>
                  </a:lnTo>
                  <a:lnTo>
                    <a:pt x="113436" y="66065"/>
                  </a:lnTo>
                  <a:lnTo>
                    <a:pt x="86271" y="71793"/>
                  </a:lnTo>
                  <a:lnTo>
                    <a:pt x="57327" y="81241"/>
                  </a:lnTo>
                  <a:lnTo>
                    <a:pt x="57035" y="80784"/>
                  </a:lnTo>
                  <a:lnTo>
                    <a:pt x="51295" y="71869"/>
                  </a:lnTo>
                  <a:lnTo>
                    <a:pt x="45250" y="61988"/>
                  </a:lnTo>
                  <a:lnTo>
                    <a:pt x="41770" y="55219"/>
                  </a:lnTo>
                  <a:lnTo>
                    <a:pt x="41059" y="53238"/>
                  </a:lnTo>
                  <a:lnTo>
                    <a:pt x="40068" y="52120"/>
                  </a:lnTo>
                  <a:lnTo>
                    <a:pt x="42291" y="52108"/>
                  </a:lnTo>
                  <a:lnTo>
                    <a:pt x="43624" y="52019"/>
                  </a:lnTo>
                  <a:lnTo>
                    <a:pt x="52197" y="51866"/>
                  </a:lnTo>
                  <a:lnTo>
                    <a:pt x="53822" y="48882"/>
                  </a:lnTo>
                  <a:lnTo>
                    <a:pt x="33604" y="48882"/>
                  </a:lnTo>
                  <a:lnTo>
                    <a:pt x="31356" y="48882"/>
                  </a:lnTo>
                  <a:lnTo>
                    <a:pt x="31140" y="49504"/>
                  </a:lnTo>
                  <a:lnTo>
                    <a:pt x="31026" y="49911"/>
                  </a:lnTo>
                  <a:lnTo>
                    <a:pt x="31419" y="50063"/>
                  </a:lnTo>
                  <a:lnTo>
                    <a:pt x="32613" y="50647"/>
                  </a:lnTo>
                  <a:lnTo>
                    <a:pt x="30314" y="50901"/>
                  </a:lnTo>
                  <a:lnTo>
                    <a:pt x="29464" y="51244"/>
                  </a:lnTo>
                  <a:lnTo>
                    <a:pt x="28473" y="52362"/>
                  </a:lnTo>
                  <a:lnTo>
                    <a:pt x="30975" y="58229"/>
                  </a:lnTo>
                  <a:lnTo>
                    <a:pt x="35521" y="66535"/>
                  </a:lnTo>
                  <a:lnTo>
                    <a:pt x="42799" y="76644"/>
                  </a:lnTo>
                  <a:lnTo>
                    <a:pt x="49822" y="83680"/>
                  </a:lnTo>
                  <a:lnTo>
                    <a:pt x="41567" y="86372"/>
                  </a:lnTo>
                  <a:lnTo>
                    <a:pt x="39370" y="86880"/>
                  </a:lnTo>
                  <a:lnTo>
                    <a:pt x="38963" y="87731"/>
                  </a:lnTo>
                  <a:lnTo>
                    <a:pt x="36703" y="90449"/>
                  </a:lnTo>
                  <a:lnTo>
                    <a:pt x="43243" y="89052"/>
                  </a:lnTo>
                  <a:lnTo>
                    <a:pt x="53454" y="87236"/>
                  </a:lnTo>
                  <a:lnTo>
                    <a:pt x="62179" y="94043"/>
                  </a:lnTo>
                  <a:lnTo>
                    <a:pt x="64846" y="91744"/>
                  </a:lnTo>
                  <a:lnTo>
                    <a:pt x="62572" y="88798"/>
                  </a:lnTo>
                  <a:lnTo>
                    <a:pt x="60528" y="85979"/>
                  </a:lnTo>
                  <a:lnTo>
                    <a:pt x="91897" y="80378"/>
                  </a:lnTo>
                  <a:lnTo>
                    <a:pt x="121056" y="76111"/>
                  </a:lnTo>
                  <a:lnTo>
                    <a:pt x="142341" y="75031"/>
                  </a:lnTo>
                  <a:lnTo>
                    <a:pt x="167424" y="75869"/>
                  </a:lnTo>
                  <a:lnTo>
                    <a:pt x="182156" y="76923"/>
                  </a:lnTo>
                  <a:lnTo>
                    <a:pt x="180301" y="75031"/>
                  </a:lnTo>
                  <a:lnTo>
                    <a:pt x="178612" y="73291"/>
                  </a:lnTo>
                  <a:lnTo>
                    <a:pt x="201625" y="73710"/>
                  </a:lnTo>
                  <a:lnTo>
                    <a:pt x="212420" y="73533"/>
                  </a:lnTo>
                  <a:lnTo>
                    <a:pt x="212725" y="73291"/>
                  </a:lnTo>
                  <a:lnTo>
                    <a:pt x="213791" y="72440"/>
                  </a:lnTo>
                  <a:lnTo>
                    <a:pt x="208546" y="70167"/>
                  </a:lnTo>
                  <a:lnTo>
                    <a:pt x="212775" y="70218"/>
                  </a:lnTo>
                  <a:lnTo>
                    <a:pt x="213131" y="70167"/>
                  </a:lnTo>
                  <a:lnTo>
                    <a:pt x="213855" y="70065"/>
                  </a:lnTo>
                  <a:lnTo>
                    <a:pt x="218706" y="69811"/>
                  </a:lnTo>
                  <a:lnTo>
                    <a:pt x="220992" y="66090"/>
                  </a:lnTo>
                  <a:lnTo>
                    <a:pt x="221132" y="65874"/>
                  </a:lnTo>
                  <a:close/>
                </a:path>
                <a:path w="262889" h="102235">
                  <a:moveTo>
                    <a:pt x="222377" y="51866"/>
                  </a:moveTo>
                  <a:lnTo>
                    <a:pt x="222288" y="51485"/>
                  </a:lnTo>
                  <a:lnTo>
                    <a:pt x="221157" y="46863"/>
                  </a:lnTo>
                  <a:lnTo>
                    <a:pt x="220014" y="41681"/>
                  </a:lnTo>
                  <a:lnTo>
                    <a:pt x="218681" y="39624"/>
                  </a:lnTo>
                  <a:lnTo>
                    <a:pt x="217449" y="37211"/>
                  </a:lnTo>
                  <a:lnTo>
                    <a:pt x="215950" y="38138"/>
                  </a:lnTo>
                  <a:lnTo>
                    <a:pt x="214528" y="38785"/>
                  </a:lnTo>
                  <a:lnTo>
                    <a:pt x="214998" y="41338"/>
                  </a:lnTo>
                  <a:lnTo>
                    <a:pt x="214960" y="41681"/>
                  </a:lnTo>
                  <a:lnTo>
                    <a:pt x="215607" y="43484"/>
                  </a:lnTo>
                  <a:lnTo>
                    <a:pt x="217322" y="48729"/>
                  </a:lnTo>
                  <a:lnTo>
                    <a:pt x="215836" y="48945"/>
                  </a:lnTo>
                  <a:lnTo>
                    <a:pt x="214960" y="49758"/>
                  </a:lnTo>
                  <a:lnTo>
                    <a:pt x="214337" y="50469"/>
                  </a:lnTo>
                  <a:lnTo>
                    <a:pt x="208813" y="54190"/>
                  </a:lnTo>
                  <a:lnTo>
                    <a:pt x="210553" y="46863"/>
                  </a:lnTo>
                  <a:lnTo>
                    <a:pt x="211226" y="45161"/>
                  </a:lnTo>
                  <a:lnTo>
                    <a:pt x="213906" y="37604"/>
                  </a:lnTo>
                  <a:lnTo>
                    <a:pt x="216877" y="33578"/>
                  </a:lnTo>
                  <a:lnTo>
                    <a:pt x="219392" y="30581"/>
                  </a:lnTo>
                  <a:lnTo>
                    <a:pt x="219773" y="30124"/>
                  </a:lnTo>
                  <a:lnTo>
                    <a:pt x="216014" y="30403"/>
                  </a:lnTo>
                  <a:lnTo>
                    <a:pt x="215493" y="30581"/>
                  </a:lnTo>
                  <a:lnTo>
                    <a:pt x="215214" y="30403"/>
                  </a:lnTo>
                  <a:lnTo>
                    <a:pt x="213398" y="28854"/>
                  </a:lnTo>
                  <a:lnTo>
                    <a:pt x="210731" y="32359"/>
                  </a:lnTo>
                  <a:lnTo>
                    <a:pt x="200177" y="48044"/>
                  </a:lnTo>
                  <a:lnTo>
                    <a:pt x="200126" y="54317"/>
                  </a:lnTo>
                  <a:lnTo>
                    <a:pt x="199771" y="58102"/>
                  </a:lnTo>
                  <a:lnTo>
                    <a:pt x="205270" y="57912"/>
                  </a:lnTo>
                  <a:lnTo>
                    <a:pt x="210769" y="57581"/>
                  </a:lnTo>
                  <a:lnTo>
                    <a:pt x="214744" y="54317"/>
                  </a:lnTo>
                  <a:lnTo>
                    <a:pt x="214871" y="54190"/>
                  </a:lnTo>
                  <a:lnTo>
                    <a:pt x="217284" y="51777"/>
                  </a:lnTo>
                  <a:lnTo>
                    <a:pt x="218757" y="51485"/>
                  </a:lnTo>
                  <a:lnTo>
                    <a:pt x="222377" y="51866"/>
                  </a:lnTo>
                  <a:close/>
                </a:path>
                <a:path w="262889" h="102235">
                  <a:moveTo>
                    <a:pt x="244805" y="70662"/>
                  </a:moveTo>
                  <a:lnTo>
                    <a:pt x="243776" y="67589"/>
                  </a:lnTo>
                  <a:lnTo>
                    <a:pt x="239991" y="67589"/>
                  </a:lnTo>
                  <a:lnTo>
                    <a:pt x="232803" y="66903"/>
                  </a:lnTo>
                  <a:lnTo>
                    <a:pt x="229387" y="66865"/>
                  </a:lnTo>
                  <a:lnTo>
                    <a:pt x="226352" y="66687"/>
                  </a:lnTo>
                  <a:lnTo>
                    <a:pt x="224523" y="66662"/>
                  </a:lnTo>
                  <a:lnTo>
                    <a:pt x="223621" y="67094"/>
                  </a:lnTo>
                  <a:lnTo>
                    <a:pt x="222440" y="68948"/>
                  </a:lnTo>
                  <a:lnTo>
                    <a:pt x="222097" y="69888"/>
                  </a:lnTo>
                  <a:lnTo>
                    <a:pt x="227101" y="70078"/>
                  </a:lnTo>
                  <a:lnTo>
                    <a:pt x="229590" y="70078"/>
                  </a:lnTo>
                  <a:lnTo>
                    <a:pt x="229704" y="71374"/>
                  </a:lnTo>
                  <a:lnTo>
                    <a:pt x="229806" y="73418"/>
                  </a:lnTo>
                  <a:lnTo>
                    <a:pt x="233641" y="73279"/>
                  </a:lnTo>
                  <a:lnTo>
                    <a:pt x="236918" y="73393"/>
                  </a:lnTo>
                  <a:lnTo>
                    <a:pt x="237972" y="73139"/>
                  </a:lnTo>
                  <a:lnTo>
                    <a:pt x="242963" y="72161"/>
                  </a:lnTo>
                  <a:lnTo>
                    <a:pt x="244805" y="70662"/>
                  </a:lnTo>
                  <a:close/>
                </a:path>
                <a:path w="262889" h="102235">
                  <a:moveTo>
                    <a:pt x="262763" y="60502"/>
                  </a:moveTo>
                  <a:lnTo>
                    <a:pt x="262636" y="57848"/>
                  </a:lnTo>
                  <a:lnTo>
                    <a:pt x="258343" y="54292"/>
                  </a:lnTo>
                  <a:lnTo>
                    <a:pt x="255803" y="52730"/>
                  </a:lnTo>
                  <a:lnTo>
                    <a:pt x="250571" y="42227"/>
                  </a:lnTo>
                  <a:lnTo>
                    <a:pt x="248793" y="38658"/>
                  </a:lnTo>
                  <a:lnTo>
                    <a:pt x="247167" y="36207"/>
                  </a:lnTo>
                  <a:lnTo>
                    <a:pt x="244373" y="39166"/>
                  </a:lnTo>
                  <a:lnTo>
                    <a:pt x="242481" y="40614"/>
                  </a:lnTo>
                  <a:lnTo>
                    <a:pt x="239903" y="45161"/>
                  </a:lnTo>
                  <a:lnTo>
                    <a:pt x="238556" y="47879"/>
                  </a:lnTo>
                  <a:lnTo>
                    <a:pt x="236766" y="50939"/>
                  </a:lnTo>
                  <a:lnTo>
                    <a:pt x="237236" y="46951"/>
                  </a:lnTo>
                  <a:lnTo>
                    <a:pt x="237324" y="45859"/>
                  </a:lnTo>
                  <a:lnTo>
                    <a:pt x="237655" y="44157"/>
                  </a:lnTo>
                  <a:lnTo>
                    <a:pt x="238848" y="43357"/>
                  </a:lnTo>
                  <a:lnTo>
                    <a:pt x="239801" y="44132"/>
                  </a:lnTo>
                  <a:lnTo>
                    <a:pt x="240030" y="43357"/>
                  </a:lnTo>
                  <a:lnTo>
                    <a:pt x="240830" y="40551"/>
                  </a:lnTo>
                  <a:lnTo>
                    <a:pt x="242811" y="35839"/>
                  </a:lnTo>
                  <a:lnTo>
                    <a:pt x="237934" y="34556"/>
                  </a:lnTo>
                  <a:lnTo>
                    <a:pt x="234403" y="31635"/>
                  </a:lnTo>
                  <a:lnTo>
                    <a:pt x="232003" y="38735"/>
                  </a:lnTo>
                  <a:lnTo>
                    <a:pt x="228727" y="49072"/>
                  </a:lnTo>
                  <a:lnTo>
                    <a:pt x="230022" y="55473"/>
                  </a:lnTo>
                  <a:lnTo>
                    <a:pt x="230644" y="63042"/>
                  </a:lnTo>
                  <a:lnTo>
                    <a:pt x="237007" y="57111"/>
                  </a:lnTo>
                  <a:lnTo>
                    <a:pt x="237655" y="56553"/>
                  </a:lnTo>
                  <a:lnTo>
                    <a:pt x="239052" y="54622"/>
                  </a:lnTo>
                  <a:lnTo>
                    <a:pt x="240334" y="52578"/>
                  </a:lnTo>
                  <a:lnTo>
                    <a:pt x="240715" y="51866"/>
                  </a:lnTo>
                  <a:lnTo>
                    <a:pt x="241109" y="50939"/>
                  </a:lnTo>
                  <a:lnTo>
                    <a:pt x="243192" y="46088"/>
                  </a:lnTo>
                  <a:lnTo>
                    <a:pt x="246418" y="42227"/>
                  </a:lnTo>
                  <a:lnTo>
                    <a:pt x="246049" y="46494"/>
                  </a:lnTo>
                  <a:lnTo>
                    <a:pt x="251015" y="57848"/>
                  </a:lnTo>
                  <a:lnTo>
                    <a:pt x="252730" y="63601"/>
                  </a:lnTo>
                  <a:lnTo>
                    <a:pt x="255549" y="63385"/>
                  </a:lnTo>
                  <a:lnTo>
                    <a:pt x="260934" y="63576"/>
                  </a:lnTo>
                  <a:lnTo>
                    <a:pt x="261200" y="63385"/>
                  </a:lnTo>
                  <a:lnTo>
                    <a:pt x="262674" y="62331"/>
                  </a:lnTo>
                  <a:lnTo>
                    <a:pt x="262763" y="605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4755" y="3587585"/>
              <a:ext cx="315721" cy="1711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44819" y="3787025"/>
              <a:ext cx="40640" cy="41275"/>
            </a:xfrm>
            <a:custGeom>
              <a:avLst/>
              <a:gdLst/>
              <a:ahLst/>
              <a:cxnLst/>
              <a:rect l="l" t="t" r="r" b="b"/>
              <a:pathLst>
                <a:path w="40639" h="41275">
                  <a:moveTo>
                    <a:pt x="18364" y="27152"/>
                  </a:moveTo>
                  <a:lnTo>
                    <a:pt x="18288" y="14287"/>
                  </a:lnTo>
                  <a:lnTo>
                    <a:pt x="17805" y="13728"/>
                  </a:lnTo>
                  <a:lnTo>
                    <a:pt x="16281" y="11963"/>
                  </a:lnTo>
                  <a:lnTo>
                    <a:pt x="14693" y="10121"/>
                  </a:lnTo>
                  <a:lnTo>
                    <a:pt x="14287" y="10121"/>
                  </a:lnTo>
                  <a:lnTo>
                    <a:pt x="14287" y="16535"/>
                  </a:lnTo>
                  <a:lnTo>
                    <a:pt x="14287" y="24676"/>
                  </a:lnTo>
                  <a:lnTo>
                    <a:pt x="11709" y="27432"/>
                  </a:lnTo>
                  <a:lnTo>
                    <a:pt x="6921" y="27432"/>
                  </a:lnTo>
                  <a:lnTo>
                    <a:pt x="5219" y="27152"/>
                  </a:lnTo>
                  <a:lnTo>
                    <a:pt x="4013" y="26784"/>
                  </a:lnTo>
                  <a:lnTo>
                    <a:pt x="4013" y="15811"/>
                  </a:lnTo>
                  <a:lnTo>
                    <a:pt x="5727" y="14287"/>
                  </a:lnTo>
                  <a:lnTo>
                    <a:pt x="6985" y="13728"/>
                  </a:lnTo>
                  <a:lnTo>
                    <a:pt x="12026" y="13728"/>
                  </a:lnTo>
                  <a:lnTo>
                    <a:pt x="14287" y="16535"/>
                  </a:lnTo>
                  <a:lnTo>
                    <a:pt x="14287" y="10121"/>
                  </a:lnTo>
                  <a:lnTo>
                    <a:pt x="7581" y="10121"/>
                  </a:lnTo>
                  <a:lnTo>
                    <a:pt x="5791" y="10693"/>
                  </a:lnTo>
                  <a:lnTo>
                    <a:pt x="4013" y="11963"/>
                  </a:lnTo>
                  <a:lnTo>
                    <a:pt x="4013" y="0"/>
                  </a:lnTo>
                  <a:lnTo>
                    <a:pt x="0" y="0"/>
                  </a:lnTo>
                  <a:lnTo>
                    <a:pt x="0" y="29692"/>
                  </a:lnTo>
                  <a:lnTo>
                    <a:pt x="1993" y="30632"/>
                  </a:lnTo>
                  <a:lnTo>
                    <a:pt x="4876" y="31216"/>
                  </a:lnTo>
                  <a:lnTo>
                    <a:pt x="14325" y="31216"/>
                  </a:lnTo>
                  <a:lnTo>
                    <a:pt x="18084" y="27432"/>
                  </a:lnTo>
                  <a:lnTo>
                    <a:pt x="18364" y="27152"/>
                  </a:lnTo>
                  <a:close/>
                </a:path>
                <a:path w="40639" h="41275">
                  <a:moveTo>
                    <a:pt x="40093" y="10528"/>
                  </a:moveTo>
                  <a:lnTo>
                    <a:pt x="35560" y="10528"/>
                  </a:lnTo>
                  <a:lnTo>
                    <a:pt x="30327" y="21945"/>
                  </a:lnTo>
                  <a:lnTo>
                    <a:pt x="24841" y="10528"/>
                  </a:lnTo>
                  <a:lnTo>
                    <a:pt x="20294" y="10528"/>
                  </a:lnTo>
                  <a:lnTo>
                    <a:pt x="28155" y="26492"/>
                  </a:lnTo>
                  <a:lnTo>
                    <a:pt x="21234" y="41224"/>
                  </a:lnTo>
                  <a:lnTo>
                    <a:pt x="25704" y="41224"/>
                  </a:lnTo>
                  <a:lnTo>
                    <a:pt x="40093" y="10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225467" y="3587590"/>
            <a:ext cx="473709" cy="241300"/>
            <a:chOff x="5225467" y="3587590"/>
            <a:chExt cx="473709" cy="241300"/>
          </a:xfrm>
        </p:grpSpPr>
        <p:sp>
          <p:nvSpPr>
            <p:cNvPr id="12" name="object 12"/>
            <p:cNvSpPr/>
            <p:nvPr/>
          </p:nvSpPr>
          <p:spPr>
            <a:xfrm>
              <a:off x="5225466" y="3587597"/>
              <a:ext cx="473709" cy="241300"/>
            </a:xfrm>
            <a:custGeom>
              <a:avLst/>
              <a:gdLst/>
              <a:ahLst/>
              <a:cxnLst/>
              <a:rect l="l" t="t" r="r" b="b"/>
              <a:pathLst>
                <a:path w="473710" h="241300">
                  <a:moveTo>
                    <a:pt x="247154" y="171170"/>
                  </a:moveTo>
                  <a:lnTo>
                    <a:pt x="244386" y="163525"/>
                  </a:lnTo>
                  <a:lnTo>
                    <a:pt x="243649" y="159410"/>
                  </a:lnTo>
                  <a:lnTo>
                    <a:pt x="242963" y="155486"/>
                  </a:lnTo>
                  <a:lnTo>
                    <a:pt x="242582" y="149567"/>
                  </a:lnTo>
                  <a:lnTo>
                    <a:pt x="242443" y="147447"/>
                  </a:lnTo>
                  <a:lnTo>
                    <a:pt x="242366" y="112903"/>
                  </a:lnTo>
                  <a:lnTo>
                    <a:pt x="242366" y="112407"/>
                  </a:lnTo>
                  <a:lnTo>
                    <a:pt x="242366" y="84861"/>
                  </a:lnTo>
                  <a:lnTo>
                    <a:pt x="224409" y="50787"/>
                  </a:lnTo>
                  <a:lnTo>
                    <a:pt x="203517" y="44538"/>
                  </a:lnTo>
                  <a:lnTo>
                    <a:pt x="203517" y="73113"/>
                  </a:lnTo>
                  <a:lnTo>
                    <a:pt x="203517" y="90131"/>
                  </a:lnTo>
                  <a:lnTo>
                    <a:pt x="203047" y="90436"/>
                  </a:lnTo>
                  <a:lnTo>
                    <a:pt x="203047" y="112903"/>
                  </a:lnTo>
                  <a:lnTo>
                    <a:pt x="202272" y="129451"/>
                  </a:lnTo>
                  <a:lnTo>
                    <a:pt x="198208" y="140855"/>
                  </a:lnTo>
                  <a:lnTo>
                    <a:pt x="190322" y="147447"/>
                  </a:lnTo>
                  <a:lnTo>
                    <a:pt x="178117" y="149567"/>
                  </a:lnTo>
                  <a:lnTo>
                    <a:pt x="169011" y="149567"/>
                  </a:lnTo>
                  <a:lnTo>
                    <a:pt x="163741" y="146875"/>
                  </a:lnTo>
                  <a:lnTo>
                    <a:pt x="161086" y="145516"/>
                  </a:lnTo>
                  <a:lnTo>
                    <a:pt x="161086" y="143586"/>
                  </a:lnTo>
                  <a:lnTo>
                    <a:pt x="161086" y="125603"/>
                  </a:lnTo>
                  <a:lnTo>
                    <a:pt x="168757" y="121767"/>
                  </a:lnTo>
                  <a:lnTo>
                    <a:pt x="184734" y="118071"/>
                  </a:lnTo>
                  <a:lnTo>
                    <a:pt x="191617" y="116713"/>
                  </a:lnTo>
                  <a:lnTo>
                    <a:pt x="197929" y="115138"/>
                  </a:lnTo>
                  <a:lnTo>
                    <a:pt x="203047" y="112903"/>
                  </a:lnTo>
                  <a:lnTo>
                    <a:pt x="203047" y="90436"/>
                  </a:lnTo>
                  <a:lnTo>
                    <a:pt x="199682" y="92532"/>
                  </a:lnTo>
                  <a:lnTo>
                    <a:pt x="192735" y="93967"/>
                  </a:lnTo>
                  <a:lnTo>
                    <a:pt x="158661" y="99212"/>
                  </a:lnTo>
                  <a:lnTo>
                    <a:pt x="142290" y="103886"/>
                  </a:lnTo>
                  <a:lnTo>
                    <a:pt x="129209" y="112407"/>
                  </a:lnTo>
                  <a:lnTo>
                    <a:pt x="129222" y="111937"/>
                  </a:lnTo>
                  <a:lnTo>
                    <a:pt x="128993" y="104863"/>
                  </a:lnTo>
                  <a:lnTo>
                    <a:pt x="128346" y="98107"/>
                  </a:lnTo>
                  <a:lnTo>
                    <a:pt x="127241" y="91503"/>
                  </a:lnTo>
                  <a:lnTo>
                    <a:pt x="125691" y="85102"/>
                  </a:lnTo>
                  <a:lnTo>
                    <a:pt x="163499" y="85102"/>
                  </a:lnTo>
                  <a:lnTo>
                    <a:pt x="183857" y="69519"/>
                  </a:lnTo>
                  <a:lnTo>
                    <a:pt x="192265" y="69519"/>
                  </a:lnTo>
                  <a:lnTo>
                    <a:pt x="203517" y="73113"/>
                  </a:lnTo>
                  <a:lnTo>
                    <a:pt x="203517" y="44538"/>
                  </a:lnTo>
                  <a:lnTo>
                    <a:pt x="184353" y="43141"/>
                  </a:lnTo>
                  <a:lnTo>
                    <a:pt x="173748" y="43611"/>
                  </a:lnTo>
                  <a:lnTo>
                    <a:pt x="163398" y="45123"/>
                  </a:lnTo>
                  <a:lnTo>
                    <a:pt x="127355" y="73418"/>
                  </a:lnTo>
                  <a:lnTo>
                    <a:pt x="125450" y="84277"/>
                  </a:lnTo>
                  <a:lnTo>
                    <a:pt x="121158" y="74307"/>
                  </a:lnTo>
                  <a:lnTo>
                    <a:pt x="92760" y="46304"/>
                  </a:lnTo>
                  <a:lnTo>
                    <a:pt x="88442" y="45593"/>
                  </a:lnTo>
                  <a:lnTo>
                    <a:pt x="88442" y="107632"/>
                  </a:lnTo>
                  <a:lnTo>
                    <a:pt x="87185" y="120434"/>
                  </a:lnTo>
                  <a:lnTo>
                    <a:pt x="83058" y="131991"/>
                  </a:lnTo>
                  <a:lnTo>
                    <a:pt x="75501" y="140360"/>
                  </a:lnTo>
                  <a:lnTo>
                    <a:pt x="63995" y="143586"/>
                  </a:lnTo>
                  <a:lnTo>
                    <a:pt x="52349" y="141033"/>
                  </a:lnTo>
                  <a:lnTo>
                    <a:pt x="44729" y="133781"/>
                  </a:lnTo>
                  <a:lnTo>
                    <a:pt x="40576" y="122453"/>
                  </a:lnTo>
                  <a:lnTo>
                    <a:pt x="39319" y="107632"/>
                  </a:lnTo>
                  <a:lnTo>
                    <a:pt x="41656" y="91605"/>
                  </a:lnTo>
                  <a:lnTo>
                    <a:pt x="47637" y="81356"/>
                  </a:lnTo>
                  <a:lnTo>
                    <a:pt x="55689" y="75907"/>
                  </a:lnTo>
                  <a:lnTo>
                    <a:pt x="64249" y="74307"/>
                  </a:lnTo>
                  <a:lnTo>
                    <a:pt x="75615" y="77292"/>
                  </a:lnTo>
                  <a:lnTo>
                    <a:pt x="83083" y="85039"/>
                  </a:lnTo>
                  <a:lnTo>
                    <a:pt x="87185" y="95758"/>
                  </a:lnTo>
                  <a:lnTo>
                    <a:pt x="88442" y="107632"/>
                  </a:lnTo>
                  <a:lnTo>
                    <a:pt x="88442" y="45593"/>
                  </a:lnTo>
                  <a:lnTo>
                    <a:pt x="73596" y="43141"/>
                  </a:lnTo>
                  <a:lnTo>
                    <a:pt x="63271" y="44297"/>
                  </a:lnTo>
                  <a:lnTo>
                    <a:pt x="54013" y="47726"/>
                  </a:lnTo>
                  <a:lnTo>
                    <a:pt x="45974" y="53365"/>
                  </a:lnTo>
                  <a:lnTo>
                    <a:pt x="39319" y="61125"/>
                  </a:lnTo>
                  <a:lnTo>
                    <a:pt x="38836" y="61125"/>
                  </a:lnTo>
                  <a:lnTo>
                    <a:pt x="38836" y="46748"/>
                  </a:lnTo>
                  <a:lnTo>
                    <a:pt x="0" y="46748"/>
                  </a:lnTo>
                  <a:lnTo>
                    <a:pt x="0" y="240690"/>
                  </a:lnTo>
                  <a:lnTo>
                    <a:pt x="40754" y="240690"/>
                  </a:lnTo>
                  <a:lnTo>
                    <a:pt x="40754" y="157721"/>
                  </a:lnTo>
                  <a:lnTo>
                    <a:pt x="41236" y="157721"/>
                  </a:lnTo>
                  <a:lnTo>
                    <a:pt x="48158" y="165138"/>
                  </a:lnTo>
                  <a:lnTo>
                    <a:pt x="56362" y="170472"/>
                  </a:lnTo>
                  <a:lnTo>
                    <a:pt x="65874" y="173672"/>
                  </a:lnTo>
                  <a:lnTo>
                    <a:pt x="76720" y="174752"/>
                  </a:lnTo>
                  <a:lnTo>
                    <a:pt x="91630" y="172694"/>
                  </a:lnTo>
                  <a:lnTo>
                    <a:pt x="104038" y="166941"/>
                  </a:lnTo>
                  <a:lnTo>
                    <a:pt x="113944" y="158127"/>
                  </a:lnTo>
                  <a:lnTo>
                    <a:pt x="114211" y="157721"/>
                  </a:lnTo>
                  <a:lnTo>
                    <a:pt x="121386" y="146875"/>
                  </a:lnTo>
                  <a:lnTo>
                    <a:pt x="126746" y="159219"/>
                  </a:lnTo>
                  <a:lnTo>
                    <a:pt x="135978" y="167906"/>
                  </a:lnTo>
                  <a:lnTo>
                    <a:pt x="148247" y="173062"/>
                  </a:lnTo>
                  <a:lnTo>
                    <a:pt x="162763" y="174752"/>
                  </a:lnTo>
                  <a:lnTo>
                    <a:pt x="173951" y="173901"/>
                  </a:lnTo>
                  <a:lnTo>
                    <a:pt x="184873" y="171221"/>
                  </a:lnTo>
                  <a:lnTo>
                    <a:pt x="194995" y="166458"/>
                  </a:lnTo>
                  <a:lnTo>
                    <a:pt x="203758" y="159410"/>
                  </a:lnTo>
                  <a:lnTo>
                    <a:pt x="204724" y="167322"/>
                  </a:lnTo>
                  <a:lnTo>
                    <a:pt x="206159" y="171170"/>
                  </a:lnTo>
                  <a:lnTo>
                    <a:pt x="247154" y="171170"/>
                  </a:lnTo>
                  <a:close/>
                </a:path>
                <a:path w="473710" h="241300">
                  <a:moveTo>
                    <a:pt x="473430" y="171145"/>
                  </a:moveTo>
                  <a:lnTo>
                    <a:pt x="422148" y="93738"/>
                  </a:lnTo>
                  <a:lnTo>
                    <a:pt x="467690" y="46748"/>
                  </a:lnTo>
                  <a:lnTo>
                    <a:pt x="420471" y="46748"/>
                  </a:lnTo>
                  <a:lnTo>
                    <a:pt x="383311" y="88214"/>
                  </a:lnTo>
                  <a:lnTo>
                    <a:pt x="383311" y="0"/>
                  </a:lnTo>
                  <a:lnTo>
                    <a:pt x="342569" y="0"/>
                  </a:lnTo>
                  <a:lnTo>
                    <a:pt x="342569" y="45173"/>
                  </a:lnTo>
                  <a:lnTo>
                    <a:pt x="339648" y="44564"/>
                  </a:lnTo>
                  <a:lnTo>
                    <a:pt x="333692" y="44348"/>
                  </a:lnTo>
                  <a:lnTo>
                    <a:pt x="321297" y="45910"/>
                  </a:lnTo>
                  <a:lnTo>
                    <a:pt x="310667" y="50520"/>
                  </a:lnTo>
                  <a:lnTo>
                    <a:pt x="302196" y="58102"/>
                  </a:lnTo>
                  <a:lnTo>
                    <a:pt x="296291" y="68554"/>
                  </a:lnTo>
                  <a:lnTo>
                    <a:pt x="295821" y="68554"/>
                  </a:lnTo>
                  <a:lnTo>
                    <a:pt x="295821" y="46748"/>
                  </a:lnTo>
                  <a:lnTo>
                    <a:pt x="256260" y="46748"/>
                  </a:lnTo>
                  <a:lnTo>
                    <a:pt x="256260" y="171145"/>
                  </a:lnTo>
                  <a:lnTo>
                    <a:pt x="297014" y="171145"/>
                  </a:lnTo>
                  <a:lnTo>
                    <a:pt x="297014" y="109550"/>
                  </a:lnTo>
                  <a:lnTo>
                    <a:pt x="298983" y="98374"/>
                  </a:lnTo>
                  <a:lnTo>
                    <a:pt x="304812" y="88976"/>
                  </a:lnTo>
                  <a:lnTo>
                    <a:pt x="314413" y="82486"/>
                  </a:lnTo>
                  <a:lnTo>
                    <a:pt x="327698" y="80073"/>
                  </a:lnTo>
                  <a:lnTo>
                    <a:pt x="332955" y="80073"/>
                  </a:lnTo>
                  <a:lnTo>
                    <a:pt x="337566" y="80949"/>
                  </a:lnTo>
                  <a:lnTo>
                    <a:pt x="342557" y="82283"/>
                  </a:lnTo>
                  <a:lnTo>
                    <a:pt x="342569" y="171145"/>
                  </a:lnTo>
                  <a:lnTo>
                    <a:pt x="383311" y="171145"/>
                  </a:lnTo>
                  <a:lnTo>
                    <a:pt x="383311" y="131356"/>
                  </a:lnTo>
                  <a:lnTo>
                    <a:pt x="393865" y="121069"/>
                  </a:lnTo>
                  <a:lnTo>
                    <a:pt x="424307" y="171145"/>
                  </a:lnTo>
                  <a:lnTo>
                    <a:pt x="473430" y="171145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77078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24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24" y="41224"/>
                  </a:lnTo>
                  <a:lnTo>
                    <a:pt x="41224" y="0"/>
                  </a:lnTo>
                  <a:close/>
                </a:path>
              </a:pathLst>
            </a:custGeom>
            <a:solidFill>
              <a:srgbClr val="E305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18302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24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24" y="41224"/>
                  </a:lnTo>
                  <a:lnTo>
                    <a:pt x="41224" y="0"/>
                  </a:lnTo>
                  <a:close/>
                </a:path>
              </a:pathLst>
            </a:custGeom>
            <a:solidFill>
              <a:srgbClr val="FAB6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59527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36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36" y="41224"/>
                  </a:lnTo>
                  <a:lnTo>
                    <a:pt x="41236" y="0"/>
                  </a:lnTo>
                  <a:close/>
                </a:path>
              </a:pathLst>
            </a:custGeom>
            <a:solidFill>
              <a:srgbClr val="009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00763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24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24" y="41224"/>
                  </a:lnTo>
                  <a:lnTo>
                    <a:pt x="41224" y="0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41988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24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24" y="41224"/>
                  </a:lnTo>
                  <a:lnTo>
                    <a:pt x="41224" y="0"/>
                  </a:lnTo>
                  <a:close/>
                </a:path>
              </a:pathLst>
            </a:custGeom>
            <a:solidFill>
              <a:srgbClr val="E305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83225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24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24" y="41224"/>
                  </a:lnTo>
                  <a:lnTo>
                    <a:pt x="41224" y="0"/>
                  </a:lnTo>
                  <a:close/>
                </a:path>
              </a:pathLst>
            </a:custGeom>
            <a:solidFill>
              <a:srgbClr val="FAB6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24449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36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36" y="41224"/>
                  </a:lnTo>
                  <a:lnTo>
                    <a:pt x="41236" y="0"/>
                  </a:lnTo>
                  <a:close/>
                </a:path>
              </a:pathLst>
            </a:custGeom>
            <a:solidFill>
              <a:srgbClr val="009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65686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36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36" y="41224"/>
                  </a:lnTo>
                  <a:lnTo>
                    <a:pt x="41236" y="0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06923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36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36" y="41224"/>
                  </a:lnTo>
                  <a:lnTo>
                    <a:pt x="41236" y="0"/>
                  </a:lnTo>
                  <a:close/>
                </a:path>
              </a:pathLst>
            </a:custGeom>
            <a:solidFill>
              <a:srgbClr val="E305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48147" y="37870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211" y="0"/>
                  </a:moveTo>
                  <a:lnTo>
                    <a:pt x="0" y="0"/>
                  </a:lnTo>
                  <a:lnTo>
                    <a:pt x="0" y="41224"/>
                  </a:lnTo>
                  <a:lnTo>
                    <a:pt x="41211" y="41224"/>
                  </a:lnTo>
                  <a:lnTo>
                    <a:pt x="41211" y="0"/>
                  </a:lnTo>
                  <a:close/>
                </a:path>
              </a:pathLst>
            </a:custGeom>
            <a:solidFill>
              <a:srgbClr val="FAB6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6650682" y="2903099"/>
            <a:ext cx="732155" cy="360045"/>
            <a:chOff x="6650682" y="2903099"/>
            <a:chExt cx="732155" cy="360045"/>
          </a:xfrm>
        </p:grpSpPr>
        <p:sp>
          <p:nvSpPr>
            <p:cNvPr id="24" name="object 24"/>
            <p:cNvSpPr/>
            <p:nvPr/>
          </p:nvSpPr>
          <p:spPr>
            <a:xfrm>
              <a:off x="6721515" y="2903099"/>
              <a:ext cx="575945" cy="360045"/>
            </a:xfrm>
            <a:custGeom>
              <a:avLst/>
              <a:gdLst/>
              <a:ahLst/>
              <a:cxnLst/>
              <a:rect l="l" t="t" r="r" b="b"/>
              <a:pathLst>
                <a:path w="575945" h="360045">
                  <a:moveTo>
                    <a:pt x="0" y="0"/>
                  </a:moveTo>
                  <a:lnTo>
                    <a:pt x="1435" y="2870"/>
                  </a:lnTo>
                  <a:lnTo>
                    <a:pt x="13074" y="5157"/>
                  </a:lnTo>
                  <a:lnTo>
                    <a:pt x="35186" y="13466"/>
                  </a:lnTo>
                  <a:lnTo>
                    <a:pt x="89242" y="62966"/>
                  </a:lnTo>
                  <a:lnTo>
                    <a:pt x="106759" y="106260"/>
                  </a:lnTo>
                  <a:lnTo>
                    <a:pt x="112636" y="160947"/>
                  </a:lnTo>
                  <a:lnTo>
                    <a:pt x="110463" y="198585"/>
                  </a:lnTo>
                  <a:lnTo>
                    <a:pt x="104340" y="239569"/>
                  </a:lnTo>
                  <a:lnTo>
                    <a:pt x="94459" y="282873"/>
                  </a:lnTo>
                  <a:lnTo>
                    <a:pt x="81013" y="327469"/>
                  </a:lnTo>
                  <a:lnTo>
                    <a:pt x="77228" y="336765"/>
                  </a:lnTo>
                  <a:lnTo>
                    <a:pt x="121526" y="336765"/>
                  </a:lnTo>
                  <a:lnTo>
                    <a:pt x="125209" y="327774"/>
                  </a:lnTo>
                  <a:lnTo>
                    <a:pt x="137912" y="289068"/>
                  </a:lnTo>
                  <a:lnTo>
                    <a:pt x="153816" y="246635"/>
                  </a:lnTo>
                  <a:lnTo>
                    <a:pt x="173263" y="203103"/>
                  </a:lnTo>
                  <a:lnTo>
                    <a:pt x="196595" y="161099"/>
                  </a:lnTo>
                  <a:lnTo>
                    <a:pt x="224155" y="123253"/>
                  </a:lnTo>
                  <a:lnTo>
                    <a:pt x="254080" y="95113"/>
                  </a:lnTo>
                  <a:lnTo>
                    <a:pt x="279234" y="83794"/>
                  </a:lnTo>
                  <a:lnTo>
                    <a:pt x="281495" y="84175"/>
                  </a:lnTo>
                  <a:lnTo>
                    <a:pt x="283425" y="85572"/>
                  </a:lnTo>
                  <a:lnTo>
                    <a:pt x="284988" y="87972"/>
                  </a:lnTo>
                  <a:lnTo>
                    <a:pt x="289829" y="109189"/>
                  </a:lnTo>
                  <a:lnTo>
                    <a:pt x="288211" y="146115"/>
                  </a:lnTo>
                  <a:lnTo>
                    <a:pt x="280498" y="196386"/>
                  </a:lnTo>
                  <a:lnTo>
                    <a:pt x="267051" y="257639"/>
                  </a:lnTo>
                  <a:lnTo>
                    <a:pt x="248043" y="328117"/>
                  </a:lnTo>
                  <a:lnTo>
                    <a:pt x="291769" y="328117"/>
                  </a:lnTo>
                  <a:lnTo>
                    <a:pt x="304920" y="278767"/>
                  </a:lnTo>
                  <a:lnTo>
                    <a:pt x="325324" y="226672"/>
                  </a:lnTo>
                  <a:lnTo>
                    <a:pt x="357600" y="170557"/>
                  </a:lnTo>
                  <a:lnTo>
                    <a:pt x="397075" y="126339"/>
                  </a:lnTo>
                  <a:lnTo>
                    <a:pt x="426948" y="107365"/>
                  </a:lnTo>
                  <a:lnTo>
                    <a:pt x="424758" y="116986"/>
                  </a:lnTo>
                  <a:lnTo>
                    <a:pt x="421351" y="135764"/>
                  </a:lnTo>
                  <a:lnTo>
                    <a:pt x="418215" y="161402"/>
                  </a:lnTo>
                  <a:lnTo>
                    <a:pt x="416839" y="191604"/>
                  </a:lnTo>
                  <a:lnTo>
                    <a:pt x="417455" y="210594"/>
                  </a:lnTo>
                  <a:lnTo>
                    <a:pt x="423306" y="249012"/>
                  </a:lnTo>
                  <a:lnTo>
                    <a:pt x="439666" y="289709"/>
                  </a:lnTo>
                  <a:lnTo>
                    <a:pt x="481183" y="333251"/>
                  </a:lnTo>
                  <a:lnTo>
                    <a:pt x="534915" y="356436"/>
                  </a:lnTo>
                  <a:lnTo>
                    <a:pt x="564743" y="359968"/>
                  </a:lnTo>
                  <a:lnTo>
                    <a:pt x="575945" y="359600"/>
                  </a:lnTo>
                  <a:lnTo>
                    <a:pt x="575271" y="358851"/>
                  </a:lnTo>
                  <a:lnTo>
                    <a:pt x="573303" y="356514"/>
                  </a:lnTo>
                  <a:lnTo>
                    <a:pt x="528974" y="344170"/>
                  </a:lnTo>
                  <a:lnTo>
                    <a:pt x="491439" y="312483"/>
                  </a:lnTo>
                  <a:lnTo>
                    <a:pt x="462588" y="246540"/>
                  </a:lnTo>
                  <a:lnTo>
                    <a:pt x="457813" y="197872"/>
                  </a:lnTo>
                  <a:lnTo>
                    <a:pt x="462837" y="139643"/>
                  </a:lnTo>
                  <a:lnTo>
                    <a:pt x="480390" y="71894"/>
                  </a:lnTo>
                  <a:lnTo>
                    <a:pt x="471652" y="71805"/>
                  </a:lnTo>
                  <a:lnTo>
                    <a:pt x="424237" y="80730"/>
                  </a:lnTo>
                  <a:lnTo>
                    <a:pt x="384175" y="106362"/>
                  </a:lnTo>
                  <a:lnTo>
                    <a:pt x="350647" y="144138"/>
                  </a:lnTo>
                  <a:lnTo>
                    <a:pt x="327482" y="181571"/>
                  </a:lnTo>
                  <a:lnTo>
                    <a:pt x="320141" y="182714"/>
                  </a:lnTo>
                  <a:lnTo>
                    <a:pt x="321860" y="170799"/>
                  </a:lnTo>
                  <a:lnTo>
                    <a:pt x="323288" y="158032"/>
                  </a:lnTo>
                  <a:lnTo>
                    <a:pt x="324263" y="144788"/>
                  </a:lnTo>
                  <a:lnTo>
                    <a:pt x="324624" y="131445"/>
                  </a:lnTo>
                  <a:lnTo>
                    <a:pt x="323975" y="115312"/>
                  </a:lnTo>
                  <a:lnTo>
                    <a:pt x="311772" y="76923"/>
                  </a:lnTo>
                  <a:lnTo>
                    <a:pt x="294089" y="67440"/>
                  </a:lnTo>
                  <a:lnTo>
                    <a:pt x="282259" y="67840"/>
                  </a:lnTo>
                  <a:lnTo>
                    <a:pt x="237615" y="90070"/>
                  </a:lnTo>
                  <a:lnTo>
                    <a:pt x="206924" y="117159"/>
                  </a:lnTo>
                  <a:lnTo>
                    <a:pt x="177856" y="151603"/>
                  </a:lnTo>
                  <a:lnTo>
                    <a:pt x="151701" y="192049"/>
                  </a:lnTo>
                  <a:lnTo>
                    <a:pt x="152628" y="185013"/>
                  </a:lnTo>
                  <a:lnTo>
                    <a:pt x="153149" y="177723"/>
                  </a:lnTo>
                  <a:lnTo>
                    <a:pt x="153149" y="169799"/>
                  </a:lnTo>
                  <a:lnTo>
                    <a:pt x="147755" y="127477"/>
                  </a:lnTo>
                  <a:lnTo>
                    <a:pt x="132175" y="88190"/>
                  </a:lnTo>
                  <a:lnTo>
                    <a:pt x="107307" y="53582"/>
                  </a:lnTo>
                  <a:lnTo>
                    <a:pt x="74053" y="25298"/>
                  </a:lnTo>
                  <a:lnTo>
                    <a:pt x="21655" y="2847"/>
                  </a:lnTo>
                  <a:lnTo>
                    <a:pt x="6400" y="2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26986" y="3077870"/>
              <a:ext cx="356870" cy="85725"/>
            </a:xfrm>
            <a:custGeom>
              <a:avLst/>
              <a:gdLst/>
              <a:ahLst/>
              <a:cxnLst/>
              <a:rect l="l" t="t" r="r" b="b"/>
              <a:pathLst>
                <a:path w="356870" h="85725">
                  <a:moveTo>
                    <a:pt x="62242" y="16624"/>
                  </a:moveTo>
                  <a:lnTo>
                    <a:pt x="61379" y="6007"/>
                  </a:lnTo>
                  <a:lnTo>
                    <a:pt x="61988" y="1536"/>
                  </a:lnTo>
                  <a:lnTo>
                    <a:pt x="54444" y="0"/>
                  </a:lnTo>
                  <a:lnTo>
                    <a:pt x="19939" y="22936"/>
                  </a:lnTo>
                  <a:lnTo>
                    <a:pt x="20193" y="1701"/>
                  </a:lnTo>
                  <a:lnTo>
                    <a:pt x="0" y="1701"/>
                  </a:lnTo>
                  <a:lnTo>
                    <a:pt x="0" y="83439"/>
                  </a:lnTo>
                  <a:lnTo>
                    <a:pt x="22059" y="83439"/>
                  </a:lnTo>
                  <a:lnTo>
                    <a:pt x="22059" y="48260"/>
                  </a:lnTo>
                  <a:lnTo>
                    <a:pt x="23850" y="33185"/>
                  </a:lnTo>
                  <a:lnTo>
                    <a:pt x="29121" y="22948"/>
                  </a:lnTo>
                  <a:lnTo>
                    <a:pt x="37744" y="17297"/>
                  </a:lnTo>
                  <a:lnTo>
                    <a:pt x="49606" y="15951"/>
                  </a:lnTo>
                  <a:lnTo>
                    <a:pt x="62242" y="16624"/>
                  </a:lnTo>
                  <a:close/>
                </a:path>
                <a:path w="356870" h="85725">
                  <a:moveTo>
                    <a:pt x="160337" y="75882"/>
                  </a:moveTo>
                  <a:lnTo>
                    <a:pt x="156184" y="70192"/>
                  </a:lnTo>
                  <a:lnTo>
                    <a:pt x="149466" y="69862"/>
                  </a:lnTo>
                  <a:lnTo>
                    <a:pt x="133819" y="75831"/>
                  </a:lnTo>
                  <a:lnTo>
                    <a:pt x="125069" y="75831"/>
                  </a:lnTo>
                  <a:lnTo>
                    <a:pt x="115316" y="74510"/>
                  </a:lnTo>
                  <a:lnTo>
                    <a:pt x="105308" y="69507"/>
                  </a:lnTo>
                  <a:lnTo>
                    <a:pt x="97485" y="59270"/>
                  </a:lnTo>
                  <a:lnTo>
                    <a:pt x="94272" y="42252"/>
                  </a:lnTo>
                  <a:lnTo>
                    <a:pt x="97269" y="26568"/>
                  </a:lnTo>
                  <a:lnTo>
                    <a:pt x="105003" y="16421"/>
                  </a:lnTo>
                  <a:lnTo>
                    <a:pt x="115608" y="10960"/>
                  </a:lnTo>
                  <a:lnTo>
                    <a:pt x="127203" y="9334"/>
                  </a:lnTo>
                  <a:lnTo>
                    <a:pt x="131673" y="9334"/>
                  </a:lnTo>
                  <a:lnTo>
                    <a:pt x="145008" y="12039"/>
                  </a:lnTo>
                  <a:lnTo>
                    <a:pt x="150063" y="9982"/>
                  </a:lnTo>
                  <a:lnTo>
                    <a:pt x="125069" y="50"/>
                  </a:lnTo>
                  <a:lnTo>
                    <a:pt x="106133" y="2324"/>
                  </a:lnTo>
                  <a:lnTo>
                    <a:pt x="88239" y="9715"/>
                  </a:lnTo>
                  <a:lnTo>
                    <a:pt x="74904" y="23012"/>
                  </a:lnTo>
                  <a:lnTo>
                    <a:pt x="69684" y="43078"/>
                  </a:lnTo>
                  <a:lnTo>
                    <a:pt x="74002" y="60680"/>
                  </a:lnTo>
                  <a:lnTo>
                    <a:pt x="85293" y="73901"/>
                  </a:lnTo>
                  <a:lnTo>
                    <a:pt x="101688" y="82219"/>
                  </a:lnTo>
                  <a:lnTo>
                    <a:pt x="121323" y="85102"/>
                  </a:lnTo>
                  <a:lnTo>
                    <a:pt x="131318" y="84505"/>
                  </a:lnTo>
                  <a:lnTo>
                    <a:pt x="141122" y="82753"/>
                  </a:lnTo>
                  <a:lnTo>
                    <a:pt x="150774" y="79857"/>
                  </a:lnTo>
                  <a:lnTo>
                    <a:pt x="160337" y="75882"/>
                  </a:lnTo>
                  <a:close/>
                </a:path>
                <a:path w="356870" h="85725">
                  <a:moveTo>
                    <a:pt x="263982" y="1714"/>
                  </a:moveTo>
                  <a:lnTo>
                    <a:pt x="241922" y="1714"/>
                  </a:lnTo>
                  <a:lnTo>
                    <a:pt x="241922" y="44996"/>
                  </a:lnTo>
                  <a:lnTo>
                    <a:pt x="240626" y="55333"/>
                  </a:lnTo>
                  <a:lnTo>
                    <a:pt x="236347" y="64706"/>
                  </a:lnTo>
                  <a:lnTo>
                    <a:pt x="228460" y="71501"/>
                  </a:lnTo>
                  <a:lnTo>
                    <a:pt x="216357" y="74117"/>
                  </a:lnTo>
                  <a:lnTo>
                    <a:pt x="206756" y="72593"/>
                  </a:lnTo>
                  <a:lnTo>
                    <a:pt x="200952" y="68503"/>
                  </a:lnTo>
                  <a:lnTo>
                    <a:pt x="198107" y="62585"/>
                  </a:lnTo>
                  <a:lnTo>
                    <a:pt x="197345" y="55587"/>
                  </a:lnTo>
                  <a:lnTo>
                    <a:pt x="197345" y="1714"/>
                  </a:lnTo>
                  <a:lnTo>
                    <a:pt x="175285" y="1714"/>
                  </a:lnTo>
                  <a:lnTo>
                    <a:pt x="175285" y="58470"/>
                  </a:lnTo>
                  <a:lnTo>
                    <a:pt x="177825" y="69596"/>
                  </a:lnTo>
                  <a:lnTo>
                    <a:pt x="184823" y="77978"/>
                  </a:lnTo>
                  <a:lnTo>
                    <a:pt x="195389" y="83261"/>
                  </a:lnTo>
                  <a:lnTo>
                    <a:pt x="208622" y="85102"/>
                  </a:lnTo>
                  <a:lnTo>
                    <a:pt x="219557" y="84048"/>
                  </a:lnTo>
                  <a:lnTo>
                    <a:pt x="229260" y="80911"/>
                  </a:lnTo>
                  <a:lnTo>
                    <a:pt x="237388" y="75679"/>
                  </a:lnTo>
                  <a:lnTo>
                    <a:pt x="243573" y="68389"/>
                  </a:lnTo>
                  <a:lnTo>
                    <a:pt x="244030" y="83439"/>
                  </a:lnTo>
                  <a:lnTo>
                    <a:pt x="263982" y="83439"/>
                  </a:lnTo>
                  <a:lnTo>
                    <a:pt x="263982" y="1714"/>
                  </a:lnTo>
                  <a:close/>
                </a:path>
                <a:path w="356870" h="85725">
                  <a:moveTo>
                    <a:pt x="356793" y="16624"/>
                  </a:moveTo>
                  <a:lnTo>
                    <a:pt x="355930" y="6007"/>
                  </a:lnTo>
                  <a:lnTo>
                    <a:pt x="356539" y="1536"/>
                  </a:lnTo>
                  <a:lnTo>
                    <a:pt x="348970" y="0"/>
                  </a:lnTo>
                  <a:lnTo>
                    <a:pt x="314490" y="22936"/>
                  </a:lnTo>
                  <a:lnTo>
                    <a:pt x="314731" y="1701"/>
                  </a:lnTo>
                  <a:lnTo>
                    <a:pt x="294551" y="1701"/>
                  </a:lnTo>
                  <a:lnTo>
                    <a:pt x="294551" y="83439"/>
                  </a:lnTo>
                  <a:lnTo>
                    <a:pt x="316611" y="83439"/>
                  </a:lnTo>
                  <a:lnTo>
                    <a:pt x="316611" y="48260"/>
                  </a:lnTo>
                  <a:lnTo>
                    <a:pt x="318401" y="33185"/>
                  </a:lnTo>
                  <a:lnTo>
                    <a:pt x="323672" y="22948"/>
                  </a:lnTo>
                  <a:lnTo>
                    <a:pt x="332295" y="17297"/>
                  </a:lnTo>
                  <a:lnTo>
                    <a:pt x="344157" y="15951"/>
                  </a:lnTo>
                  <a:lnTo>
                    <a:pt x="356793" y="16624"/>
                  </a:lnTo>
                  <a:close/>
                </a:path>
              </a:pathLst>
            </a:custGeom>
            <a:solidFill>
              <a:srgbClr val="7A0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50682" y="3060550"/>
              <a:ext cx="130111" cy="10062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07479" y="3077916"/>
              <a:ext cx="92938" cy="8505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289597" y="3077916"/>
              <a:ext cx="93345" cy="85090"/>
            </a:xfrm>
            <a:custGeom>
              <a:avLst/>
              <a:gdLst/>
              <a:ahLst/>
              <a:cxnLst/>
              <a:rect l="l" t="t" r="r" b="b"/>
              <a:pathLst>
                <a:path w="93345" h="85089">
                  <a:moveTo>
                    <a:pt x="50673" y="0"/>
                  </a:moveTo>
                  <a:lnTo>
                    <a:pt x="28696" y="3712"/>
                  </a:lnTo>
                  <a:lnTo>
                    <a:pt x="12839" y="13444"/>
                  </a:lnTo>
                  <a:lnTo>
                    <a:pt x="3231" y="27083"/>
                  </a:lnTo>
                  <a:lnTo>
                    <a:pt x="0" y="42519"/>
                  </a:lnTo>
                  <a:lnTo>
                    <a:pt x="4169" y="60330"/>
                  </a:lnTo>
                  <a:lnTo>
                    <a:pt x="15417" y="73710"/>
                  </a:lnTo>
                  <a:lnTo>
                    <a:pt x="31857" y="82128"/>
                  </a:lnTo>
                  <a:lnTo>
                    <a:pt x="51600" y="85051"/>
                  </a:lnTo>
                  <a:lnTo>
                    <a:pt x="60939" y="84519"/>
                  </a:lnTo>
                  <a:lnTo>
                    <a:pt x="70604" y="82862"/>
                  </a:lnTo>
                  <a:lnTo>
                    <a:pt x="80523" y="79988"/>
                  </a:lnTo>
                  <a:lnTo>
                    <a:pt x="90627" y="75806"/>
                  </a:lnTo>
                  <a:lnTo>
                    <a:pt x="55524" y="75768"/>
                  </a:lnTo>
                  <a:lnTo>
                    <a:pt x="45268" y="74341"/>
                  </a:lnTo>
                  <a:lnTo>
                    <a:pt x="34724" y="68937"/>
                  </a:lnTo>
                  <a:lnTo>
                    <a:pt x="26738" y="57867"/>
                  </a:lnTo>
                  <a:lnTo>
                    <a:pt x="24155" y="39446"/>
                  </a:lnTo>
                  <a:lnTo>
                    <a:pt x="92913" y="39446"/>
                  </a:lnTo>
                  <a:lnTo>
                    <a:pt x="92913" y="34912"/>
                  </a:lnTo>
                  <a:lnTo>
                    <a:pt x="92337" y="30772"/>
                  </a:lnTo>
                  <a:lnTo>
                    <a:pt x="24866" y="30772"/>
                  </a:lnTo>
                  <a:lnTo>
                    <a:pt x="27896" y="20983"/>
                  </a:lnTo>
                  <a:lnTo>
                    <a:pt x="33456" y="13949"/>
                  </a:lnTo>
                  <a:lnTo>
                    <a:pt x="40995" y="9703"/>
                  </a:lnTo>
                  <a:lnTo>
                    <a:pt x="49961" y="8280"/>
                  </a:lnTo>
                  <a:lnTo>
                    <a:pt x="78837" y="8280"/>
                  </a:lnTo>
                  <a:lnTo>
                    <a:pt x="72816" y="3872"/>
                  </a:lnTo>
                  <a:lnTo>
                    <a:pt x="50673" y="0"/>
                  </a:lnTo>
                  <a:close/>
                </a:path>
                <a:path w="93345" h="85089">
                  <a:moveTo>
                    <a:pt x="84607" y="70637"/>
                  </a:moveTo>
                  <a:lnTo>
                    <a:pt x="78930" y="70637"/>
                  </a:lnTo>
                  <a:lnTo>
                    <a:pt x="77203" y="70992"/>
                  </a:lnTo>
                  <a:lnTo>
                    <a:pt x="75920" y="71424"/>
                  </a:lnTo>
                  <a:lnTo>
                    <a:pt x="68948" y="73875"/>
                  </a:lnTo>
                  <a:lnTo>
                    <a:pt x="63931" y="75768"/>
                  </a:lnTo>
                  <a:lnTo>
                    <a:pt x="90599" y="75768"/>
                  </a:lnTo>
                  <a:lnTo>
                    <a:pt x="88366" y="72694"/>
                  </a:lnTo>
                  <a:lnTo>
                    <a:pt x="84607" y="70637"/>
                  </a:lnTo>
                  <a:close/>
                </a:path>
                <a:path w="93345" h="85089">
                  <a:moveTo>
                    <a:pt x="78837" y="8280"/>
                  </a:moveTo>
                  <a:lnTo>
                    <a:pt x="49961" y="8280"/>
                  </a:lnTo>
                  <a:lnTo>
                    <a:pt x="58774" y="9585"/>
                  </a:lnTo>
                  <a:lnTo>
                    <a:pt x="65335" y="13635"/>
                  </a:lnTo>
                  <a:lnTo>
                    <a:pt x="69428" y="20630"/>
                  </a:lnTo>
                  <a:lnTo>
                    <a:pt x="70840" y="30772"/>
                  </a:lnTo>
                  <a:lnTo>
                    <a:pt x="92337" y="30772"/>
                  </a:lnTo>
                  <a:lnTo>
                    <a:pt x="91494" y="24710"/>
                  </a:lnTo>
                  <a:lnTo>
                    <a:pt x="85609" y="13236"/>
                  </a:lnTo>
                  <a:lnTo>
                    <a:pt x="78837" y="8280"/>
                  </a:lnTo>
                  <a:close/>
                </a:path>
              </a:pathLst>
            </a:custGeom>
            <a:solidFill>
              <a:srgbClr val="7A0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873481" y="3185223"/>
              <a:ext cx="269875" cy="60960"/>
            </a:xfrm>
            <a:custGeom>
              <a:avLst/>
              <a:gdLst/>
              <a:ahLst/>
              <a:cxnLst/>
              <a:rect l="l" t="t" r="r" b="b"/>
              <a:pathLst>
                <a:path w="269875" h="60960">
                  <a:moveTo>
                    <a:pt x="269735" y="0"/>
                  </a:moveTo>
                  <a:lnTo>
                    <a:pt x="0" y="0"/>
                  </a:lnTo>
                  <a:lnTo>
                    <a:pt x="0" y="60490"/>
                  </a:lnTo>
                  <a:lnTo>
                    <a:pt x="269735" y="60490"/>
                  </a:lnTo>
                  <a:lnTo>
                    <a:pt x="269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97700" y="3204286"/>
              <a:ext cx="239395" cy="33655"/>
            </a:xfrm>
            <a:custGeom>
              <a:avLst/>
              <a:gdLst/>
              <a:ahLst/>
              <a:cxnLst/>
              <a:rect l="l" t="t" r="r" b="b"/>
              <a:pathLst>
                <a:path w="239395" h="33655">
                  <a:moveTo>
                    <a:pt x="26606" y="762"/>
                  </a:moveTo>
                  <a:lnTo>
                    <a:pt x="20828" y="762"/>
                  </a:lnTo>
                  <a:lnTo>
                    <a:pt x="20828" y="13487"/>
                  </a:lnTo>
                  <a:lnTo>
                    <a:pt x="5791" y="13487"/>
                  </a:lnTo>
                  <a:lnTo>
                    <a:pt x="5791" y="762"/>
                  </a:lnTo>
                  <a:lnTo>
                    <a:pt x="0" y="762"/>
                  </a:lnTo>
                  <a:lnTo>
                    <a:pt x="0" y="32740"/>
                  </a:lnTo>
                  <a:lnTo>
                    <a:pt x="5791" y="32740"/>
                  </a:lnTo>
                  <a:lnTo>
                    <a:pt x="5791" y="18326"/>
                  </a:lnTo>
                  <a:lnTo>
                    <a:pt x="20828" y="18326"/>
                  </a:lnTo>
                  <a:lnTo>
                    <a:pt x="20828" y="32740"/>
                  </a:lnTo>
                  <a:lnTo>
                    <a:pt x="26606" y="32740"/>
                  </a:lnTo>
                  <a:lnTo>
                    <a:pt x="26606" y="762"/>
                  </a:lnTo>
                  <a:close/>
                </a:path>
                <a:path w="239395" h="33655">
                  <a:moveTo>
                    <a:pt x="75806" y="13728"/>
                  </a:moveTo>
                  <a:lnTo>
                    <a:pt x="70040" y="3225"/>
                  </a:lnTo>
                  <a:lnTo>
                    <a:pt x="70040" y="19037"/>
                  </a:lnTo>
                  <a:lnTo>
                    <a:pt x="69938" y="19748"/>
                  </a:lnTo>
                  <a:lnTo>
                    <a:pt x="61861" y="28917"/>
                  </a:lnTo>
                  <a:lnTo>
                    <a:pt x="58331" y="28917"/>
                  </a:lnTo>
                  <a:lnTo>
                    <a:pt x="56819" y="28587"/>
                  </a:lnTo>
                  <a:lnTo>
                    <a:pt x="54254" y="27203"/>
                  </a:lnTo>
                  <a:lnTo>
                    <a:pt x="53213" y="26289"/>
                  </a:lnTo>
                  <a:lnTo>
                    <a:pt x="52425" y="25133"/>
                  </a:lnTo>
                  <a:lnTo>
                    <a:pt x="51612" y="23990"/>
                  </a:lnTo>
                  <a:lnTo>
                    <a:pt x="51015" y="22682"/>
                  </a:lnTo>
                  <a:lnTo>
                    <a:pt x="50253" y="19748"/>
                  </a:lnTo>
                  <a:lnTo>
                    <a:pt x="50165" y="19037"/>
                  </a:lnTo>
                  <a:lnTo>
                    <a:pt x="50253" y="13728"/>
                  </a:lnTo>
                  <a:lnTo>
                    <a:pt x="58331" y="4559"/>
                  </a:lnTo>
                  <a:lnTo>
                    <a:pt x="61861" y="4559"/>
                  </a:lnTo>
                  <a:lnTo>
                    <a:pt x="70040" y="19037"/>
                  </a:lnTo>
                  <a:lnTo>
                    <a:pt x="70040" y="3225"/>
                  </a:lnTo>
                  <a:lnTo>
                    <a:pt x="68694" y="2247"/>
                  </a:lnTo>
                  <a:lnTo>
                    <a:pt x="64782" y="444"/>
                  </a:lnTo>
                  <a:lnTo>
                    <a:pt x="62560" y="0"/>
                  </a:lnTo>
                  <a:lnTo>
                    <a:pt x="57632" y="0"/>
                  </a:lnTo>
                  <a:lnTo>
                    <a:pt x="44399" y="13728"/>
                  </a:lnTo>
                  <a:lnTo>
                    <a:pt x="44399" y="19748"/>
                  </a:lnTo>
                  <a:lnTo>
                    <a:pt x="57632" y="33477"/>
                  </a:lnTo>
                  <a:lnTo>
                    <a:pt x="62560" y="33477"/>
                  </a:lnTo>
                  <a:lnTo>
                    <a:pt x="64782" y="33045"/>
                  </a:lnTo>
                  <a:lnTo>
                    <a:pt x="68694" y="31292"/>
                  </a:lnTo>
                  <a:lnTo>
                    <a:pt x="70345" y="30086"/>
                  </a:lnTo>
                  <a:lnTo>
                    <a:pt x="71386" y="28917"/>
                  </a:lnTo>
                  <a:lnTo>
                    <a:pt x="73063" y="27038"/>
                  </a:lnTo>
                  <a:lnTo>
                    <a:pt x="74117" y="25260"/>
                  </a:lnTo>
                  <a:lnTo>
                    <a:pt x="75565" y="21209"/>
                  </a:lnTo>
                  <a:lnTo>
                    <a:pt x="75806" y="19748"/>
                  </a:lnTo>
                  <a:lnTo>
                    <a:pt x="75806" y="13728"/>
                  </a:lnTo>
                  <a:close/>
                </a:path>
                <a:path w="239395" h="33655">
                  <a:moveTo>
                    <a:pt x="117284" y="762"/>
                  </a:moveTo>
                  <a:lnTo>
                    <a:pt x="90551" y="762"/>
                  </a:lnTo>
                  <a:lnTo>
                    <a:pt x="90551" y="5600"/>
                  </a:lnTo>
                  <a:lnTo>
                    <a:pt x="101003" y="5600"/>
                  </a:lnTo>
                  <a:lnTo>
                    <a:pt x="101003" y="32740"/>
                  </a:lnTo>
                  <a:lnTo>
                    <a:pt x="106794" y="32740"/>
                  </a:lnTo>
                  <a:lnTo>
                    <a:pt x="106794" y="5600"/>
                  </a:lnTo>
                  <a:lnTo>
                    <a:pt x="117284" y="5600"/>
                  </a:lnTo>
                  <a:lnTo>
                    <a:pt x="117284" y="762"/>
                  </a:lnTo>
                  <a:close/>
                </a:path>
                <a:path w="239395" h="33655">
                  <a:moveTo>
                    <a:pt x="157734" y="27914"/>
                  </a:moveTo>
                  <a:lnTo>
                    <a:pt x="139420" y="27914"/>
                  </a:lnTo>
                  <a:lnTo>
                    <a:pt x="139420" y="18542"/>
                  </a:lnTo>
                  <a:lnTo>
                    <a:pt x="156070" y="18542"/>
                  </a:lnTo>
                  <a:lnTo>
                    <a:pt x="156070" y="13970"/>
                  </a:lnTo>
                  <a:lnTo>
                    <a:pt x="139420" y="13970"/>
                  </a:lnTo>
                  <a:lnTo>
                    <a:pt x="139420" y="5600"/>
                  </a:lnTo>
                  <a:lnTo>
                    <a:pt x="157416" y="5600"/>
                  </a:lnTo>
                  <a:lnTo>
                    <a:pt x="157416" y="762"/>
                  </a:lnTo>
                  <a:lnTo>
                    <a:pt x="133629" y="762"/>
                  </a:lnTo>
                  <a:lnTo>
                    <a:pt x="133629" y="32740"/>
                  </a:lnTo>
                  <a:lnTo>
                    <a:pt x="157734" y="32740"/>
                  </a:lnTo>
                  <a:lnTo>
                    <a:pt x="157734" y="27914"/>
                  </a:lnTo>
                  <a:close/>
                </a:path>
                <a:path w="239395" h="33655">
                  <a:moveTo>
                    <a:pt x="197853" y="27914"/>
                  </a:moveTo>
                  <a:lnTo>
                    <a:pt x="181063" y="27914"/>
                  </a:lnTo>
                  <a:lnTo>
                    <a:pt x="181063" y="762"/>
                  </a:lnTo>
                  <a:lnTo>
                    <a:pt x="175272" y="762"/>
                  </a:lnTo>
                  <a:lnTo>
                    <a:pt x="175272" y="32740"/>
                  </a:lnTo>
                  <a:lnTo>
                    <a:pt x="197853" y="32740"/>
                  </a:lnTo>
                  <a:lnTo>
                    <a:pt x="197853" y="27914"/>
                  </a:lnTo>
                  <a:close/>
                </a:path>
                <a:path w="239395" h="33655">
                  <a:moveTo>
                    <a:pt x="239268" y="22631"/>
                  </a:moveTo>
                  <a:lnTo>
                    <a:pt x="222135" y="12522"/>
                  </a:lnTo>
                  <a:lnTo>
                    <a:pt x="221183" y="12039"/>
                  </a:lnTo>
                  <a:lnTo>
                    <a:pt x="219735" y="10756"/>
                  </a:lnTo>
                  <a:lnTo>
                    <a:pt x="219367" y="9867"/>
                  </a:lnTo>
                  <a:lnTo>
                    <a:pt x="219367" y="7937"/>
                  </a:lnTo>
                  <a:lnTo>
                    <a:pt x="224751" y="4559"/>
                  </a:lnTo>
                  <a:lnTo>
                    <a:pt x="227431" y="4559"/>
                  </a:lnTo>
                  <a:lnTo>
                    <a:pt x="229082" y="4991"/>
                  </a:lnTo>
                  <a:lnTo>
                    <a:pt x="231686" y="6692"/>
                  </a:lnTo>
                  <a:lnTo>
                    <a:pt x="232410" y="8153"/>
                  </a:lnTo>
                  <a:lnTo>
                    <a:pt x="232549" y="10210"/>
                  </a:lnTo>
                  <a:lnTo>
                    <a:pt x="238340" y="10210"/>
                  </a:lnTo>
                  <a:lnTo>
                    <a:pt x="238340" y="8547"/>
                  </a:lnTo>
                  <a:lnTo>
                    <a:pt x="238010" y="7073"/>
                  </a:lnTo>
                  <a:lnTo>
                    <a:pt x="227380" y="0"/>
                  </a:lnTo>
                  <a:lnTo>
                    <a:pt x="224193" y="0"/>
                  </a:lnTo>
                  <a:lnTo>
                    <a:pt x="213588" y="7785"/>
                  </a:lnTo>
                  <a:lnTo>
                    <a:pt x="213588" y="10248"/>
                  </a:lnTo>
                  <a:lnTo>
                    <a:pt x="228219" y="19342"/>
                  </a:lnTo>
                  <a:lnTo>
                    <a:pt x="229590" y="19735"/>
                  </a:lnTo>
                  <a:lnTo>
                    <a:pt x="231419" y="20383"/>
                  </a:lnTo>
                  <a:lnTo>
                    <a:pt x="232054" y="20802"/>
                  </a:lnTo>
                  <a:lnTo>
                    <a:pt x="233197" y="21971"/>
                  </a:lnTo>
                  <a:lnTo>
                    <a:pt x="233476" y="22860"/>
                  </a:lnTo>
                  <a:lnTo>
                    <a:pt x="233476" y="24688"/>
                  </a:lnTo>
                  <a:lnTo>
                    <a:pt x="227749" y="28930"/>
                  </a:lnTo>
                  <a:lnTo>
                    <a:pt x="225323" y="28930"/>
                  </a:lnTo>
                  <a:lnTo>
                    <a:pt x="218109" y="23291"/>
                  </a:lnTo>
                  <a:lnTo>
                    <a:pt x="218109" y="22072"/>
                  </a:lnTo>
                  <a:lnTo>
                    <a:pt x="212344" y="22072"/>
                  </a:lnTo>
                  <a:lnTo>
                    <a:pt x="224243" y="33489"/>
                  </a:lnTo>
                  <a:lnTo>
                    <a:pt x="227749" y="33489"/>
                  </a:lnTo>
                  <a:lnTo>
                    <a:pt x="239268" y="25247"/>
                  </a:lnTo>
                  <a:lnTo>
                    <a:pt x="239268" y="22631"/>
                  </a:lnTo>
                  <a:close/>
                </a:path>
              </a:pathLst>
            </a:custGeom>
            <a:solidFill>
              <a:srgbClr val="7A0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36745" y="2885063"/>
            <a:ext cx="651776" cy="396007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9288512" y="3489731"/>
            <a:ext cx="478155" cy="476884"/>
            <a:chOff x="9288512" y="3489731"/>
            <a:chExt cx="478155" cy="476884"/>
          </a:xfrm>
        </p:grpSpPr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24718" y="3879926"/>
              <a:ext cx="404162" cy="8631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31629" y="3489731"/>
              <a:ext cx="190550" cy="19056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33762" y="3493979"/>
              <a:ext cx="186156" cy="17973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22415" y="3713225"/>
              <a:ext cx="75895" cy="7164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288501" y="3712210"/>
              <a:ext cx="478155" cy="142240"/>
            </a:xfrm>
            <a:custGeom>
              <a:avLst/>
              <a:gdLst/>
              <a:ahLst/>
              <a:cxnLst/>
              <a:rect l="l" t="t" r="r" b="b"/>
              <a:pathLst>
                <a:path w="478154" h="142239">
                  <a:moveTo>
                    <a:pt x="63233" y="34518"/>
                  </a:moveTo>
                  <a:lnTo>
                    <a:pt x="38112" y="1549"/>
                  </a:lnTo>
                  <a:lnTo>
                    <a:pt x="18275" y="1549"/>
                  </a:lnTo>
                  <a:lnTo>
                    <a:pt x="16700" y="2489"/>
                  </a:lnTo>
                  <a:lnTo>
                    <a:pt x="16700" y="7048"/>
                  </a:lnTo>
                  <a:lnTo>
                    <a:pt x="18275" y="7975"/>
                  </a:lnTo>
                  <a:lnTo>
                    <a:pt x="51193" y="7975"/>
                  </a:lnTo>
                  <a:lnTo>
                    <a:pt x="56095" y="15862"/>
                  </a:lnTo>
                  <a:lnTo>
                    <a:pt x="56095" y="27990"/>
                  </a:lnTo>
                  <a:lnTo>
                    <a:pt x="56095" y="65290"/>
                  </a:lnTo>
                  <a:lnTo>
                    <a:pt x="13995" y="65290"/>
                  </a:lnTo>
                  <a:lnTo>
                    <a:pt x="7200" y="59740"/>
                  </a:lnTo>
                  <a:lnTo>
                    <a:pt x="7200" y="50076"/>
                  </a:lnTo>
                  <a:lnTo>
                    <a:pt x="8521" y="43561"/>
                  </a:lnTo>
                  <a:lnTo>
                    <a:pt x="12395" y="38671"/>
                  </a:lnTo>
                  <a:lnTo>
                    <a:pt x="18681" y="35585"/>
                  </a:lnTo>
                  <a:lnTo>
                    <a:pt x="27279" y="34518"/>
                  </a:lnTo>
                  <a:lnTo>
                    <a:pt x="56070" y="34518"/>
                  </a:lnTo>
                  <a:lnTo>
                    <a:pt x="56095" y="65290"/>
                  </a:lnTo>
                  <a:lnTo>
                    <a:pt x="56095" y="27990"/>
                  </a:lnTo>
                  <a:lnTo>
                    <a:pt x="25704" y="27990"/>
                  </a:lnTo>
                  <a:lnTo>
                    <a:pt x="14859" y="29514"/>
                  </a:lnTo>
                  <a:lnTo>
                    <a:pt x="6781" y="33921"/>
                  </a:lnTo>
                  <a:lnTo>
                    <a:pt x="1739" y="40868"/>
                  </a:lnTo>
                  <a:lnTo>
                    <a:pt x="0" y="50076"/>
                  </a:lnTo>
                  <a:lnTo>
                    <a:pt x="1689" y="59220"/>
                  </a:lnTo>
                  <a:lnTo>
                    <a:pt x="6616" y="66040"/>
                  </a:lnTo>
                  <a:lnTo>
                    <a:pt x="14579" y="70319"/>
                  </a:lnTo>
                  <a:lnTo>
                    <a:pt x="25374" y="71793"/>
                  </a:lnTo>
                  <a:lnTo>
                    <a:pt x="58547" y="71780"/>
                  </a:lnTo>
                  <a:lnTo>
                    <a:pt x="59143" y="71755"/>
                  </a:lnTo>
                  <a:lnTo>
                    <a:pt x="61404" y="71755"/>
                  </a:lnTo>
                  <a:lnTo>
                    <a:pt x="63233" y="69748"/>
                  </a:lnTo>
                  <a:lnTo>
                    <a:pt x="63233" y="65290"/>
                  </a:lnTo>
                  <a:lnTo>
                    <a:pt x="63233" y="34518"/>
                  </a:lnTo>
                  <a:close/>
                </a:path>
                <a:path w="478154" h="142239">
                  <a:moveTo>
                    <a:pt x="152107" y="66776"/>
                  </a:moveTo>
                  <a:lnTo>
                    <a:pt x="150647" y="65290"/>
                  </a:lnTo>
                  <a:lnTo>
                    <a:pt x="106273" y="65290"/>
                  </a:lnTo>
                  <a:lnTo>
                    <a:pt x="151053" y="5854"/>
                  </a:lnTo>
                  <a:lnTo>
                    <a:pt x="149186" y="1447"/>
                  </a:lnTo>
                  <a:lnTo>
                    <a:pt x="99733" y="1447"/>
                  </a:lnTo>
                  <a:lnTo>
                    <a:pt x="98247" y="2933"/>
                  </a:lnTo>
                  <a:lnTo>
                    <a:pt x="98247" y="6477"/>
                  </a:lnTo>
                  <a:lnTo>
                    <a:pt x="99733" y="7962"/>
                  </a:lnTo>
                  <a:lnTo>
                    <a:pt x="140677" y="7962"/>
                  </a:lnTo>
                  <a:lnTo>
                    <a:pt x="98094" y="63766"/>
                  </a:lnTo>
                  <a:lnTo>
                    <a:pt x="96126" y="66840"/>
                  </a:lnTo>
                  <a:lnTo>
                    <a:pt x="97790" y="71818"/>
                  </a:lnTo>
                  <a:lnTo>
                    <a:pt x="150647" y="71818"/>
                  </a:lnTo>
                  <a:lnTo>
                    <a:pt x="152107" y="70332"/>
                  </a:lnTo>
                  <a:lnTo>
                    <a:pt x="152107" y="66776"/>
                  </a:lnTo>
                  <a:close/>
                </a:path>
                <a:path w="478154" h="142239">
                  <a:moveTo>
                    <a:pt x="178473" y="107708"/>
                  </a:moveTo>
                  <a:lnTo>
                    <a:pt x="177838" y="106934"/>
                  </a:lnTo>
                  <a:lnTo>
                    <a:pt x="175602" y="106934"/>
                  </a:lnTo>
                  <a:lnTo>
                    <a:pt x="174980" y="107708"/>
                  </a:lnTo>
                  <a:lnTo>
                    <a:pt x="174980" y="122415"/>
                  </a:lnTo>
                  <a:lnTo>
                    <a:pt x="156044" y="122415"/>
                  </a:lnTo>
                  <a:lnTo>
                    <a:pt x="156044" y="107708"/>
                  </a:lnTo>
                  <a:lnTo>
                    <a:pt x="155422" y="106934"/>
                  </a:lnTo>
                  <a:lnTo>
                    <a:pt x="153187" y="106934"/>
                  </a:lnTo>
                  <a:lnTo>
                    <a:pt x="152565" y="107708"/>
                  </a:lnTo>
                  <a:lnTo>
                    <a:pt x="152565" y="141211"/>
                  </a:lnTo>
                  <a:lnTo>
                    <a:pt x="153187" y="141998"/>
                  </a:lnTo>
                  <a:lnTo>
                    <a:pt x="155422" y="141998"/>
                  </a:lnTo>
                  <a:lnTo>
                    <a:pt x="156044" y="141211"/>
                  </a:lnTo>
                  <a:lnTo>
                    <a:pt x="156044" y="139763"/>
                  </a:lnTo>
                  <a:lnTo>
                    <a:pt x="156044" y="125628"/>
                  </a:lnTo>
                  <a:lnTo>
                    <a:pt x="174980" y="125628"/>
                  </a:lnTo>
                  <a:lnTo>
                    <a:pt x="174980" y="141211"/>
                  </a:lnTo>
                  <a:lnTo>
                    <a:pt x="175602" y="141998"/>
                  </a:lnTo>
                  <a:lnTo>
                    <a:pt x="177838" y="141998"/>
                  </a:lnTo>
                  <a:lnTo>
                    <a:pt x="178473" y="141211"/>
                  </a:lnTo>
                  <a:lnTo>
                    <a:pt x="178473" y="107708"/>
                  </a:lnTo>
                  <a:close/>
                </a:path>
                <a:path w="478154" h="142239">
                  <a:moveTo>
                    <a:pt x="196659" y="2425"/>
                  </a:moveTo>
                  <a:lnTo>
                    <a:pt x="195224" y="850"/>
                  </a:lnTo>
                  <a:lnTo>
                    <a:pt x="190665" y="850"/>
                  </a:lnTo>
                  <a:lnTo>
                    <a:pt x="189369" y="2425"/>
                  </a:lnTo>
                  <a:lnTo>
                    <a:pt x="189369" y="70815"/>
                  </a:lnTo>
                  <a:lnTo>
                    <a:pt x="190665" y="72402"/>
                  </a:lnTo>
                  <a:lnTo>
                    <a:pt x="195224" y="72402"/>
                  </a:lnTo>
                  <a:lnTo>
                    <a:pt x="196659" y="70815"/>
                  </a:lnTo>
                  <a:lnTo>
                    <a:pt x="196659" y="5397"/>
                  </a:lnTo>
                  <a:lnTo>
                    <a:pt x="196659" y="2425"/>
                  </a:lnTo>
                  <a:close/>
                </a:path>
                <a:path w="478154" h="142239">
                  <a:moveTo>
                    <a:pt x="222110" y="115684"/>
                  </a:moveTo>
                  <a:lnTo>
                    <a:pt x="219011" y="110134"/>
                  </a:lnTo>
                  <a:lnTo>
                    <a:pt x="218313" y="108889"/>
                  </a:lnTo>
                  <a:lnTo>
                    <a:pt x="218313" y="117970"/>
                  </a:lnTo>
                  <a:lnTo>
                    <a:pt x="218313" y="130949"/>
                  </a:lnTo>
                  <a:lnTo>
                    <a:pt x="215557" y="138785"/>
                  </a:lnTo>
                  <a:lnTo>
                    <a:pt x="199390" y="138785"/>
                  </a:lnTo>
                  <a:lnTo>
                    <a:pt x="196621" y="130949"/>
                  </a:lnTo>
                  <a:lnTo>
                    <a:pt x="196621" y="117970"/>
                  </a:lnTo>
                  <a:lnTo>
                    <a:pt x="199390" y="110134"/>
                  </a:lnTo>
                  <a:lnTo>
                    <a:pt x="215557" y="110134"/>
                  </a:lnTo>
                  <a:lnTo>
                    <a:pt x="218313" y="117970"/>
                  </a:lnTo>
                  <a:lnTo>
                    <a:pt x="218313" y="108889"/>
                  </a:lnTo>
                  <a:lnTo>
                    <a:pt x="217220" y="106921"/>
                  </a:lnTo>
                  <a:lnTo>
                    <a:pt x="197739" y="106921"/>
                  </a:lnTo>
                  <a:lnTo>
                    <a:pt x="192849" y="115684"/>
                  </a:lnTo>
                  <a:lnTo>
                    <a:pt x="192849" y="133223"/>
                  </a:lnTo>
                  <a:lnTo>
                    <a:pt x="197739" y="141998"/>
                  </a:lnTo>
                  <a:lnTo>
                    <a:pt x="217220" y="141998"/>
                  </a:lnTo>
                  <a:lnTo>
                    <a:pt x="219011" y="138785"/>
                  </a:lnTo>
                  <a:lnTo>
                    <a:pt x="222110" y="133223"/>
                  </a:lnTo>
                  <a:lnTo>
                    <a:pt x="222110" y="115684"/>
                  </a:lnTo>
                  <a:close/>
                </a:path>
                <a:path w="478154" h="142239">
                  <a:moveTo>
                    <a:pt x="252679" y="107950"/>
                  </a:moveTo>
                  <a:lnTo>
                    <a:pt x="251955" y="107213"/>
                  </a:lnTo>
                  <a:lnTo>
                    <a:pt x="232879" y="107213"/>
                  </a:lnTo>
                  <a:lnTo>
                    <a:pt x="232143" y="107950"/>
                  </a:lnTo>
                  <a:lnTo>
                    <a:pt x="232143" y="109702"/>
                  </a:lnTo>
                  <a:lnTo>
                    <a:pt x="232879" y="110401"/>
                  </a:lnTo>
                  <a:lnTo>
                    <a:pt x="240677" y="110401"/>
                  </a:lnTo>
                  <a:lnTo>
                    <a:pt x="240677" y="141211"/>
                  </a:lnTo>
                  <a:lnTo>
                    <a:pt x="241300" y="141998"/>
                  </a:lnTo>
                  <a:lnTo>
                    <a:pt x="243535" y="141998"/>
                  </a:lnTo>
                  <a:lnTo>
                    <a:pt x="244157" y="141211"/>
                  </a:lnTo>
                  <a:lnTo>
                    <a:pt x="244157" y="139763"/>
                  </a:lnTo>
                  <a:lnTo>
                    <a:pt x="244157" y="110401"/>
                  </a:lnTo>
                  <a:lnTo>
                    <a:pt x="251955" y="110401"/>
                  </a:lnTo>
                  <a:lnTo>
                    <a:pt x="252679" y="109702"/>
                  </a:lnTo>
                  <a:lnTo>
                    <a:pt x="252679" y="107950"/>
                  </a:lnTo>
                  <a:close/>
                </a:path>
                <a:path w="478154" h="142239">
                  <a:moveTo>
                    <a:pt x="282282" y="139217"/>
                  </a:moveTo>
                  <a:lnTo>
                    <a:pt x="281546" y="138506"/>
                  </a:lnTo>
                  <a:lnTo>
                    <a:pt x="269875" y="138506"/>
                  </a:lnTo>
                  <a:lnTo>
                    <a:pt x="269875" y="126098"/>
                  </a:lnTo>
                  <a:lnTo>
                    <a:pt x="280631" y="126098"/>
                  </a:lnTo>
                  <a:lnTo>
                    <a:pt x="281355" y="125374"/>
                  </a:lnTo>
                  <a:lnTo>
                    <a:pt x="281355" y="123634"/>
                  </a:lnTo>
                  <a:lnTo>
                    <a:pt x="280631" y="122897"/>
                  </a:lnTo>
                  <a:lnTo>
                    <a:pt x="269925" y="122897"/>
                  </a:lnTo>
                  <a:lnTo>
                    <a:pt x="269925" y="110401"/>
                  </a:lnTo>
                  <a:lnTo>
                    <a:pt x="281076" y="110401"/>
                  </a:lnTo>
                  <a:lnTo>
                    <a:pt x="281800" y="109702"/>
                  </a:lnTo>
                  <a:lnTo>
                    <a:pt x="281800" y="107950"/>
                  </a:lnTo>
                  <a:lnTo>
                    <a:pt x="281076" y="107213"/>
                  </a:lnTo>
                  <a:lnTo>
                    <a:pt x="266979" y="107213"/>
                  </a:lnTo>
                  <a:lnTo>
                    <a:pt x="266395" y="107835"/>
                  </a:lnTo>
                  <a:lnTo>
                    <a:pt x="266395" y="141071"/>
                  </a:lnTo>
                  <a:lnTo>
                    <a:pt x="266979" y="141693"/>
                  </a:lnTo>
                  <a:lnTo>
                    <a:pt x="281546" y="141693"/>
                  </a:lnTo>
                  <a:lnTo>
                    <a:pt x="282282" y="140982"/>
                  </a:lnTo>
                  <a:lnTo>
                    <a:pt x="282282" y="139217"/>
                  </a:lnTo>
                  <a:close/>
                </a:path>
                <a:path w="478154" h="142239">
                  <a:moveTo>
                    <a:pt x="313321" y="139217"/>
                  </a:moveTo>
                  <a:lnTo>
                    <a:pt x="312597" y="138506"/>
                  </a:lnTo>
                  <a:lnTo>
                    <a:pt x="302374" y="138506"/>
                  </a:lnTo>
                  <a:lnTo>
                    <a:pt x="302374" y="107708"/>
                  </a:lnTo>
                  <a:lnTo>
                    <a:pt x="301739" y="106934"/>
                  </a:lnTo>
                  <a:lnTo>
                    <a:pt x="299504" y="106934"/>
                  </a:lnTo>
                  <a:lnTo>
                    <a:pt x="298881" y="107708"/>
                  </a:lnTo>
                  <a:lnTo>
                    <a:pt x="298881" y="140919"/>
                  </a:lnTo>
                  <a:lnTo>
                    <a:pt x="299643" y="141693"/>
                  </a:lnTo>
                  <a:lnTo>
                    <a:pt x="312597" y="141693"/>
                  </a:lnTo>
                  <a:lnTo>
                    <a:pt x="313321" y="140982"/>
                  </a:lnTo>
                  <a:lnTo>
                    <a:pt x="313321" y="139217"/>
                  </a:lnTo>
                  <a:close/>
                </a:path>
                <a:path w="478154" h="142239">
                  <a:moveTo>
                    <a:pt x="398526" y="1562"/>
                  </a:moveTo>
                  <a:lnTo>
                    <a:pt x="396900" y="0"/>
                  </a:lnTo>
                  <a:lnTo>
                    <a:pt x="392353" y="0"/>
                  </a:lnTo>
                  <a:lnTo>
                    <a:pt x="390728" y="1562"/>
                  </a:lnTo>
                  <a:lnTo>
                    <a:pt x="390728" y="46139"/>
                  </a:lnTo>
                  <a:lnTo>
                    <a:pt x="389102" y="54559"/>
                  </a:lnTo>
                  <a:lnTo>
                    <a:pt x="384797" y="60439"/>
                  </a:lnTo>
                  <a:lnTo>
                    <a:pt x="378637" y="63893"/>
                  </a:lnTo>
                  <a:lnTo>
                    <a:pt x="371462" y="65024"/>
                  </a:lnTo>
                  <a:lnTo>
                    <a:pt x="364274" y="63893"/>
                  </a:lnTo>
                  <a:lnTo>
                    <a:pt x="358114" y="60439"/>
                  </a:lnTo>
                  <a:lnTo>
                    <a:pt x="353809" y="54559"/>
                  </a:lnTo>
                  <a:lnTo>
                    <a:pt x="352183" y="46139"/>
                  </a:lnTo>
                  <a:lnTo>
                    <a:pt x="352183" y="1562"/>
                  </a:lnTo>
                  <a:lnTo>
                    <a:pt x="350888" y="0"/>
                  </a:lnTo>
                  <a:lnTo>
                    <a:pt x="346341" y="0"/>
                  </a:lnTo>
                  <a:lnTo>
                    <a:pt x="345059" y="1562"/>
                  </a:lnTo>
                  <a:lnTo>
                    <a:pt x="345059" y="47040"/>
                  </a:lnTo>
                  <a:lnTo>
                    <a:pt x="347268" y="57708"/>
                  </a:lnTo>
                  <a:lnTo>
                    <a:pt x="353136" y="65354"/>
                  </a:lnTo>
                  <a:lnTo>
                    <a:pt x="361581" y="69977"/>
                  </a:lnTo>
                  <a:lnTo>
                    <a:pt x="371462" y="71526"/>
                  </a:lnTo>
                  <a:lnTo>
                    <a:pt x="381444" y="69977"/>
                  </a:lnTo>
                  <a:lnTo>
                    <a:pt x="390105" y="65354"/>
                  </a:lnTo>
                  <a:lnTo>
                    <a:pt x="396214" y="57708"/>
                  </a:lnTo>
                  <a:lnTo>
                    <a:pt x="398526" y="47040"/>
                  </a:lnTo>
                  <a:lnTo>
                    <a:pt x="398526" y="1562"/>
                  </a:lnTo>
                  <a:close/>
                </a:path>
                <a:path w="478154" h="142239">
                  <a:moveTo>
                    <a:pt x="477621" y="3441"/>
                  </a:moveTo>
                  <a:lnTo>
                    <a:pt x="476161" y="1981"/>
                  </a:lnTo>
                  <a:lnTo>
                    <a:pt x="428002" y="1981"/>
                  </a:lnTo>
                  <a:lnTo>
                    <a:pt x="426529" y="3441"/>
                  </a:lnTo>
                  <a:lnTo>
                    <a:pt x="426529" y="6959"/>
                  </a:lnTo>
                  <a:lnTo>
                    <a:pt x="428002" y="8420"/>
                  </a:lnTo>
                  <a:lnTo>
                    <a:pt x="448564" y="8420"/>
                  </a:lnTo>
                  <a:lnTo>
                    <a:pt x="448564" y="70459"/>
                  </a:lnTo>
                  <a:lnTo>
                    <a:pt x="449834" y="72021"/>
                  </a:lnTo>
                  <a:lnTo>
                    <a:pt x="454317" y="72021"/>
                  </a:lnTo>
                  <a:lnTo>
                    <a:pt x="456107" y="70459"/>
                  </a:lnTo>
                  <a:lnTo>
                    <a:pt x="456107" y="67525"/>
                  </a:lnTo>
                  <a:lnTo>
                    <a:pt x="456107" y="8420"/>
                  </a:lnTo>
                  <a:lnTo>
                    <a:pt x="476161" y="8420"/>
                  </a:lnTo>
                  <a:lnTo>
                    <a:pt x="477621" y="6959"/>
                  </a:lnTo>
                  <a:lnTo>
                    <a:pt x="477621" y="34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6583291" y="6366172"/>
            <a:ext cx="866775" cy="288290"/>
            <a:chOff x="6583291" y="6366172"/>
            <a:chExt cx="866775" cy="288290"/>
          </a:xfrm>
        </p:grpSpPr>
        <p:sp>
          <p:nvSpPr>
            <p:cNvPr id="39" name="object 39"/>
            <p:cNvSpPr/>
            <p:nvPr/>
          </p:nvSpPr>
          <p:spPr>
            <a:xfrm>
              <a:off x="6583286" y="6472643"/>
              <a:ext cx="866775" cy="180340"/>
            </a:xfrm>
            <a:custGeom>
              <a:avLst/>
              <a:gdLst/>
              <a:ahLst/>
              <a:cxnLst/>
              <a:rect l="l" t="t" r="r" b="b"/>
              <a:pathLst>
                <a:path w="866775" h="180340">
                  <a:moveTo>
                    <a:pt x="186093" y="76657"/>
                  </a:moveTo>
                  <a:lnTo>
                    <a:pt x="180721" y="74561"/>
                  </a:lnTo>
                  <a:lnTo>
                    <a:pt x="174447" y="73520"/>
                  </a:lnTo>
                  <a:lnTo>
                    <a:pt x="167132" y="73520"/>
                  </a:lnTo>
                  <a:lnTo>
                    <a:pt x="156210" y="75311"/>
                  </a:lnTo>
                  <a:lnTo>
                    <a:pt x="148310" y="80365"/>
                  </a:lnTo>
                  <a:lnTo>
                    <a:pt x="143535" y="88188"/>
                  </a:lnTo>
                  <a:lnTo>
                    <a:pt x="141922" y="98298"/>
                  </a:lnTo>
                  <a:lnTo>
                    <a:pt x="141922" y="105308"/>
                  </a:lnTo>
                  <a:lnTo>
                    <a:pt x="128625" y="105308"/>
                  </a:lnTo>
                  <a:lnTo>
                    <a:pt x="128625" y="122923"/>
                  </a:lnTo>
                  <a:lnTo>
                    <a:pt x="141922" y="122923"/>
                  </a:lnTo>
                  <a:lnTo>
                    <a:pt x="141922" y="179768"/>
                  </a:lnTo>
                  <a:lnTo>
                    <a:pt x="162953" y="179768"/>
                  </a:lnTo>
                  <a:lnTo>
                    <a:pt x="162953" y="122923"/>
                  </a:lnTo>
                  <a:lnTo>
                    <a:pt x="186093" y="122923"/>
                  </a:lnTo>
                  <a:lnTo>
                    <a:pt x="186093" y="105308"/>
                  </a:lnTo>
                  <a:lnTo>
                    <a:pt x="162953" y="105308"/>
                  </a:lnTo>
                  <a:lnTo>
                    <a:pt x="162953" y="94411"/>
                  </a:lnTo>
                  <a:lnTo>
                    <a:pt x="166395" y="91135"/>
                  </a:lnTo>
                  <a:lnTo>
                    <a:pt x="177584" y="91135"/>
                  </a:lnTo>
                  <a:lnTo>
                    <a:pt x="181762" y="92024"/>
                  </a:lnTo>
                  <a:lnTo>
                    <a:pt x="186093" y="93675"/>
                  </a:lnTo>
                  <a:lnTo>
                    <a:pt x="186093" y="76657"/>
                  </a:lnTo>
                  <a:close/>
                </a:path>
                <a:path w="866775" h="180340">
                  <a:moveTo>
                    <a:pt x="866609" y="24625"/>
                  </a:moveTo>
                  <a:lnTo>
                    <a:pt x="852055" y="11760"/>
                  </a:lnTo>
                  <a:lnTo>
                    <a:pt x="842098" y="23101"/>
                  </a:lnTo>
                  <a:lnTo>
                    <a:pt x="829208" y="36995"/>
                  </a:lnTo>
                  <a:lnTo>
                    <a:pt x="821728" y="44348"/>
                  </a:lnTo>
                  <a:lnTo>
                    <a:pt x="814324" y="49707"/>
                  </a:lnTo>
                  <a:lnTo>
                    <a:pt x="806234" y="52984"/>
                  </a:lnTo>
                  <a:lnTo>
                    <a:pt x="796772" y="54089"/>
                  </a:lnTo>
                  <a:lnTo>
                    <a:pt x="787298" y="52984"/>
                  </a:lnTo>
                  <a:lnTo>
                    <a:pt x="779208" y="49707"/>
                  </a:lnTo>
                  <a:lnTo>
                    <a:pt x="771791" y="44348"/>
                  </a:lnTo>
                  <a:lnTo>
                    <a:pt x="764324" y="37007"/>
                  </a:lnTo>
                  <a:lnTo>
                    <a:pt x="750214" y="21844"/>
                  </a:lnTo>
                  <a:lnTo>
                    <a:pt x="738009" y="11341"/>
                  </a:lnTo>
                  <a:lnTo>
                    <a:pt x="723290" y="3251"/>
                  </a:lnTo>
                  <a:lnTo>
                    <a:pt x="705891" y="0"/>
                  </a:lnTo>
                  <a:lnTo>
                    <a:pt x="688505" y="3251"/>
                  </a:lnTo>
                  <a:lnTo>
                    <a:pt x="673785" y="11341"/>
                  </a:lnTo>
                  <a:lnTo>
                    <a:pt x="661581" y="21844"/>
                  </a:lnTo>
                  <a:lnTo>
                    <a:pt x="651764" y="32308"/>
                  </a:lnTo>
                  <a:lnTo>
                    <a:pt x="640003" y="44348"/>
                  </a:lnTo>
                  <a:lnTo>
                    <a:pt x="632587" y="49707"/>
                  </a:lnTo>
                  <a:lnTo>
                    <a:pt x="624497" y="52984"/>
                  </a:lnTo>
                  <a:lnTo>
                    <a:pt x="615035" y="54089"/>
                  </a:lnTo>
                  <a:lnTo>
                    <a:pt x="605561" y="52984"/>
                  </a:lnTo>
                  <a:lnTo>
                    <a:pt x="597484" y="49707"/>
                  </a:lnTo>
                  <a:lnTo>
                    <a:pt x="590067" y="44348"/>
                  </a:lnTo>
                  <a:lnTo>
                    <a:pt x="582599" y="37007"/>
                  </a:lnTo>
                  <a:lnTo>
                    <a:pt x="568477" y="21844"/>
                  </a:lnTo>
                  <a:lnTo>
                    <a:pt x="556272" y="11341"/>
                  </a:lnTo>
                  <a:lnTo>
                    <a:pt x="541553" y="3251"/>
                  </a:lnTo>
                  <a:lnTo>
                    <a:pt x="524154" y="0"/>
                  </a:lnTo>
                  <a:lnTo>
                    <a:pt x="506768" y="3251"/>
                  </a:lnTo>
                  <a:lnTo>
                    <a:pt x="492048" y="11341"/>
                  </a:lnTo>
                  <a:lnTo>
                    <a:pt x="479844" y="21844"/>
                  </a:lnTo>
                  <a:lnTo>
                    <a:pt x="470027" y="32308"/>
                  </a:lnTo>
                  <a:lnTo>
                    <a:pt x="458266" y="44348"/>
                  </a:lnTo>
                  <a:lnTo>
                    <a:pt x="450850" y="49707"/>
                  </a:lnTo>
                  <a:lnTo>
                    <a:pt x="442760" y="52984"/>
                  </a:lnTo>
                  <a:lnTo>
                    <a:pt x="433298" y="54089"/>
                  </a:lnTo>
                  <a:lnTo>
                    <a:pt x="423837" y="52984"/>
                  </a:lnTo>
                  <a:lnTo>
                    <a:pt x="415759" y="49707"/>
                  </a:lnTo>
                  <a:lnTo>
                    <a:pt x="408343" y="44348"/>
                  </a:lnTo>
                  <a:lnTo>
                    <a:pt x="400862" y="37007"/>
                  </a:lnTo>
                  <a:lnTo>
                    <a:pt x="386740" y="21844"/>
                  </a:lnTo>
                  <a:lnTo>
                    <a:pt x="374548" y="11341"/>
                  </a:lnTo>
                  <a:lnTo>
                    <a:pt x="359829" y="3251"/>
                  </a:lnTo>
                  <a:lnTo>
                    <a:pt x="342430" y="0"/>
                  </a:lnTo>
                  <a:lnTo>
                    <a:pt x="325043" y="3251"/>
                  </a:lnTo>
                  <a:lnTo>
                    <a:pt x="310324" y="11341"/>
                  </a:lnTo>
                  <a:lnTo>
                    <a:pt x="298119" y="21844"/>
                  </a:lnTo>
                  <a:lnTo>
                    <a:pt x="288290" y="32308"/>
                  </a:lnTo>
                  <a:lnTo>
                    <a:pt x="276542" y="44348"/>
                  </a:lnTo>
                  <a:lnTo>
                    <a:pt x="269125" y="49707"/>
                  </a:lnTo>
                  <a:lnTo>
                    <a:pt x="261048" y="52984"/>
                  </a:lnTo>
                  <a:lnTo>
                    <a:pt x="251574" y="54089"/>
                  </a:lnTo>
                  <a:lnTo>
                    <a:pt x="242100" y="52984"/>
                  </a:lnTo>
                  <a:lnTo>
                    <a:pt x="234022" y="49707"/>
                  </a:lnTo>
                  <a:lnTo>
                    <a:pt x="226606" y="44348"/>
                  </a:lnTo>
                  <a:lnTo>
                    <a:pt x="219125" y="37007"/>
                  </a:lnTo>
                  <a:lnTo>
                    <a:pt x="205016" y="21844"/>
                  </a:lnTo>
                  <a:lnTo>
                    <a:pt x="192811" y="11341"/>
                  </a:lnTo>
                  <a:lnTo>
                    <a:pt x="178079" y="3251"/>
                  </a:lnTo>
                  <a:lnTo>
                    <a:pt x="160680" y="0"/>
                  </a:lnTo>
                  <a:lnTo>
                    <a:pt x="143306" y="3251"/>
                  </a:lnTo>
                  <a:lnTo>
                    <a:pt x="128587" y="11341"/>
                  </a:lnTo>
                  <a:lnTo>
                    <a:pt x="116382" y="21844"/>
                  </a:lnTo>
                  <a:lnTo>
                    <a:pt x="106553" y="32308"/>
                  </a:lnTo>
                  <a:lnTo>
                    <a:pt x="94792" y="44348"/>
                  </a:lnTo>
                  <a:lnTo>
                    <a:pt x="87376" y="49707"/>
                  </a:lnTo>
                  <a:lnTo>
                    <a:pt x="79298" y="52984"/>
                  </a:lnTo>
                  <a:lnTo>
                    <a:pt x="69837" y="54089"/>
                  </a:lnTo>
                  <a:lnTo>
                    <a:pt x="60363" y="52984"/>
                  </a:lnTo>
                  <a:lnTo>
                    <a:pt x="27978" y="26847"/>
                  </a:lnTo>
                  <a:lnTo>
                    <a:pt x="14541" y="11760"/>
                  </a:lnTo>
                  <a:lnTo>
                    <a:pt x="0" y="24625"/>
                  </a:lnTo>
                  <a:lnTo>
                    <a:pt x="33070" y="59753"/>
                  </a:lnTo>
                  <a:lnTo>
                    <a:pt x="69837" y="73482"/>
                  </a:lnTo>
                  <a:lnTo>
                    <a:pt x="84023" y="71805"/>
                  </a:lnTo>
                  <a:lnTo>
                    <a:pt x="96024" y="67094"/>
                  </a:lnTo>
                  <a:lnTo>
                    <a:pt x="106591" y="59753"/>
                  </a:lnTo>
                  <a:lnTo>
                    <a:pt x="116471" y="50228"/>
                  </a:lnTo>
                  <a:lnTo>
                    <a:pt x="130416" y="35293"/>
                  </a:lnTo>
                  <a:lnTo>
                    <a:pt x="139928" y="27063"/>
                  </a:lnTo>
                  <a:lnTo>
                    <a:pt x="149885" y="21475"/>
                  </a:lnTo>
                  <a:lnTo>
                    <a:pt x="160705" y="19405"/>
                  </a:lnTo>
                  <a:lnTo>
                    <a:pt x="171513" y="21475"/>
                  </a:lnTo>
                  <a:lnTo>
                    <a:pt x="181470" y="27063"/>
                  </a:lnTo>
                  <a:lnTo>
                    <a:pt x="190982" y="35293"/>
                  </a:lnTo>
                  <a:lnTo>
                    <a:pt x="200444" y="45313"/>
                  </a:lnTo>
                  <a:lnTo>
                    <a:pt x="214807" y="59753"/>
                  </a:lnTo>
                  <a:lnTo>
                    <a:pt x="225374" y="67094"/>
                  </a:lnTo>
                  <a:lnTo>
                    <a:pt x="237388" y="71805"/>
                  </a:lnTo>
                  <a:lnTo>
                    <a:pt x="251574" y="73482"/>
                  </a:lnTo>
                  <a:lnTo>
                    <a:pt x="265760" y="71805"/>
                  </a:lnTo>
                  <a:lnTo>
                    <a:pt x="277761" y="67094"/>
                  </a:lnTo>
                  <a:lnTo>
                    <a:pt x="288328" y="59753"/>
                  </a:lnTo>
                  <a:lnTo>
                    <a:pt x="298196" y="50228"/>
                  </a:lnTo>
                  <a:lnTo>
                    <a:pt x="312153" y="35293"/>
                  </a:lnTo>
                  <a:lnTo>
                    <a:pt x="321665" y="27063"/>
                  </a:lnTo>
                  <a:lnTo>
                    <a:pt x="331622" y="21475"/>
                  </a:lnTo>
                  <a:lnTo>
                    <a:pt x="342430" y="19405"/>
                  </a:lnTo>
                  <a:lnTo>
                    <a:pt x="353250" y="21475"/>
                  </a:lnTo>
                  <a:lnTo>
                    <a:pt x="363207" y="27063"/>
                  </a:lnTo>
                  <a:lnTo>
                    <a:pt x="372706" y="35293"/>
                  </a:lnTo>
                  <a:lnTo>
                    <a:pt x="382181" y="45313"/>
                  </a:lnTo>
                  <a:lnTo>
                    <a:pt x="396544" y="59753"/>
                  </a:lnTo>
                  <a:lnTo>
                    <a:pt x="407111" y="67094"/>
                  </a:lnTo>
                  <a:lnTo>
                    <a:pt x="419112" y="71805"/>
                  </a:lnTo>
                  <a:lnTo>
                    <a:pt x="433298" y="73482"/>
                  </a:lnTo>
                  <a:lnTo>
                    <a:pt x="447484" y="71805"/>
                  </a:lnTo>
                  <a:lnTo>
                    <a:pt x="459486" y="67094"/>
                  </a:lnTo>
                  <a:lnTo>
                    <a:pt x="470052" y="59753"/>
                  </a:lnTo>
                  <a:lnTo>
                    <a:pt x="479920" y="50228"/>
                  </a:lnTo>
                  <a:lnTo>
                    <a:pt x="493877" y="35293"/>
                  </a:lnTo>
                  <a:lnTo>
                    <a:pt x="503389" y="27063"/>
                  </a:lnTo>
                  <a:lnTo>
                    <a:pt x="513346" y="21475"/>
                  </a:lnTo>
                  <a:lnTo>
                    <a:pt x="524154" y="19405"/>
                  </a:lnTo>
                  <a:lnTo>
                    <a:pt x="534974" y="21475"/>
                  </a:lnTo>
                  <a:lnTo>
                    <a:pt x="544931" y="27063"/>
                  </a:lnTo>
                  <a:lnTo>
                    <a:pt x="554443" y="35293"/>
                  </a:lnTo>
                  <a:lnTo>
                    <a:pt x="563905" y="45313"/>
                  </a:lnTo>
                  <a:lnTo>
                    <a:pt x="578269" y="59753"/>
                  </a:lnTo>
                  <a:lnTo>
                    <a:pt x="588835" y="67094"/>
                  </a:lnTo>
                  <a:lnTo>
                    <a:pt x="600849" y="71805"/>
                  </a:lnTo>
                  <a:lnTo>
                    <a:pt x="615035" y="73482"/>
                  </a:lnTo>
                  <a:lnTo>
                    <a:pt x="629221" y="71805"/>
                  </a:lnTo>
                  <a:lnTo>
                    <a:pt x="641223" y="67094"/>
                  </a:lnTo>
                  <a:lnTo>
                    <a:pt x="651789" y="59753"/>
                  </a:lnTo>
                  <a:lnTo>
                    <a:pt x="661657" y="50228"/>
                  </a:lnTo>
                  <a:lnTo>
                    <a:pt x="675614" y="35293"/>
                  </a:lnTo>
                  <a:lnTo>
                    <a:pt x="685126" y="27063"/>
                  </a:lnTo>
                  <a:lnTo>
                    <a:pt x="695083" y="21475"/>
                  </a:lnTo>
                  <a:lnTo>
                    <a:pt x="705891" y="19405"/>
                  </a:lnTo>
                  <a:lnTo>
                    <a:pt x="716711" y="21475"/>
                  </a:lnTo>
                  <a:lnTo>
                    <a:pt x="726681" y="27063"/>
                  </a:lnTo>
                  <a:lnTo>
                    <a:pt x="736180" y="35293"/>
                  </a:lnTo>
                  <a:lnTo>
                    <a:pt x="745642" y="45313"/>
                  </a:lnTo>
                  <a:lnTo>
                    <a:pt x="760006" y="59753"/>
                  </a:lnTo>
                  <a:lnTo>
                    <a:pt x="770572" y="67094"/>
                  </a:lnTo>
                  <a:lnTo>
                    <a:pt x="782586" y="71805"/>
                  </a:lnTo>
                  <a:lnTo>
                    <a:pt x="796772" y="73482"/>
                  </a:lnTo>
                  <a:lnTo>
                    <a:pt x="810958" y="71805"/>
                  </a:lnTo>
                  <a:lnTo>
                    <a:pt x="822960" y="67094"/>
                  </a:lnTo>
                  <a:lnTo>
                    <a:pt x="833526" y="59753"/>
                  </a:lnTo>
                  <a:lnTo>
                    <a:pt x="843394" y="50228"/>
                  </a:lnTo>
                  <a:lnTo>
                    <a:pt x="852817" y="40043"/>
                  </a:lnTo>
                  <a:lnTo>
                    <a:pt x="866609" y="24625"/>
                  </a:lnTo>
                  <a:close/>
                </a:path>
              </a:pathLst>
            </a:custGeom>
            <a:solidFill>
              <a:srgbClr val="188D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33670" y="6576897"/>
              <a:ext cx="117741" cy="7536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916749" y="6548530"/>
              <a:ext cx="33655" cy="106045"/>
            </a:xfrm>
            <a:custGeom>
              <a:avLst/>
              <a:gdLst/>
              <a:ahLst/>
              <a:cxnLst/>
              <a:rect l="l" t="t" r="r" b="b"/>
              <a:pathLst>
                <a:path w="33654" h="106045">
                  <a:moveTo>
                    <a:pt x="21043" y="0"/>
                  </a:moveTo>
                  <a:lnTo>
                    <a:pt x="0" y="0"/>
                  </a:lnTo>
                  <a:lnTo>
                    <a:pt x="0" y="85051"/>
                  </a:lnTo>
                  <a:lnTo>
                    <a:pt x="1485" y="94564"/>
                  </a:lnTo>
                  <a:lnTo>
                    <a:pt x="5614" y="100941"/>
                  </a:lnTo>
                  <a:lnTo>
                    <a:pt x="11899" y="104520"/>
                  </a:lnTo>
                  <a:lnTo>
                    <a:pt x="19850" y="105638"/>
                  </a:lnTo>
                  <a:lnTo>
                    <a:pt x="25069" y="105638"/>
                  </a:lnTo>
                  <a:lnTo>
                    <a:pt x="29552" y="104749"/>
                  </a:lnTo>
                  <a:lnTo>
                    <a:pt x="33134" y="102946"/>
                  </a:lnTo>
                  <a:lnTo>
                    <a:pt x="33134" y="85648"/>
                  </a:lnTo>
                  <a:lnTo>
                    <a:pt x="31635" y="86537"/>
                  </a:lnTo>
                  <a:lnTo>
                    <a:pt x="29845" y="86994"/>
                  </a:lnTo>
                  <a:lnTo>
                    <a:pt x="23279" y="86994"/>
                  </a:lnTo>
                  <a:lnTo>
                    <a:pt x="21043" y="84454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88D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67039" y="6575436"/>
              <a:ext cx="82689" cy="7833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44168" y="6366357"/>
              <a:ext cx="71920" cy="7649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57558" y="6366370"/>
              <a:ext cx="74307" cy="7833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22084" y="6367052"/>
              <a:ext cx="70256" cy="7813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977790" y="6366365"/>
              <a:ext cx="74307" cy="78333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6821120" y="6366172"/>
              <a:ext cx="50800" cy="76835"/>
            </a:xfrm>
            <a:custGeom>
              <a:avLst/>
              <a:gdLst/>
              <a:ahLst/>
              <a:cxnLst/>
              <a:rect l="l" t="t" r="r" b="b"/>
              <a:pathLst>
                <a:path w="50800" h="76835">
                  <a:moveTo>
                    <a:pt x="48056" y="0"/>
                  </a:moveTo>
                  <a:lnTo>
                    <a:pt x="41490" y="0"/>
                  </a:lnTo>
                  <a:lnTo>
                    <a:pt x="36258" y="1498"/>
                  </a:lnTo>
                  <a:lnTo>
                    <a:pt x="26720" y="7162"/>
                  </a:lnTo>
                  <a:lnTo>
                    <a:pt x="22364" y="12420"/>
                  </a:lnTo>
                  <a:lnTo>
                    <a:pt x="21043" y="16840"/>
                  </a:lnTo>
                  <a:lnTo>
                    <a:pt x="21043" y="1943"/>
                  </a:lnTo>
                  <a:lnTo>
                    <a:pt x="0" y="1943"/>
                  </a:lnTo>
                  <a:lnTo>
                    <a:pt x="0" y="76403"/>
                  </a:lnTo>
                  <a:lnTo>
                    <a:pt x="21043" y="76403"/>
                  </a:lnTo>
                  <a:lnTo>
                    <a:pt x="21043" y="32969"/>
                  </a:lnTo>
                  <a:lnTo>
                    <a:pt x="22136" y="29718"/>
                  </a:lnTo>
                  <a:lnTo>
                    <a:pt x="27533" y="19824"/>
                  </a:lnTo>
                  <a:lnTo>
                    <a:pt x="45224" y="20904"/>
                  </a:lnTo>
                  <a:lnTo>
                    <a:pt x="49123" y="21513"/>
                  </a:lnTo>
                  <a:lnTo>
                    <a:pt x="50685" y="22390"/>
                  </a:lnTo>
                  <a:lnTo>
                    <a:pt x="50685" y="457"/>
                  </a:lnTo>
                  <a:lnTo>
                    <a:pt x="49999" y="215"/>
                  </a:lnTo>
                  <a:lnTo>
                    <a:pt x="48056" y="0"/>
                  </a:lnTo>
                  <a:close/>
                </a:path>
              </a:pathLst>
            </a:custGeom>
            <a:solidFill>
              <a:srgbClr val="188D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5377445" y="5716104"/>
            <a:ext cx="508634" cy="294005"/>
            <a:chOff x="5377445" y="5716104"/>
            <a:chExt cx="508634" cy="294005"/>
          </a:xfrm>
        </p:grpSpPr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04521" y="5877090"/>
              <a:ext cx="139548" cy="9744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79821" y="5716104"/>
              <a:ext cx="204507" cy="29363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77445" y="5847715"/>
              <a:ext cx="166625" cy="14039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5567283" y="5746783"/>
              <a:ext cx="318770" cy="259715"/>
            </a:xfrm>
            <a:custGeom>
              <a:avLst/>
              <a:gdLst/>
              <a:ahLst/>
              <a:cxnLst/>
              <a:rect l="l" t="t" r="r" b="b"/>
              <a:pathLst>
                <a:path w="318770" h="259714">
                  <a:moveTo>
                    <a:pt x="250202" y="0"/>
                  </a:moveTo>
                  <a:lnTo>
                    <a:pt x="207424" y="10501"/>
                  </a:lnTo>
                  <a:lnTo>
                    <a:pt x="180703" y="40147"/>
                  </a:lnTo>
                  <a:lnTo>
                    <a:pt x="175513" y="67246"/>
                  </a:lnTo>
                  <a:lnTo>
                    <a:pt x="176199" y="76928"/>
                  </a:lnTo>
                  <a:lnTo>
                    <a:pt x="201183" y="117952"/>
                  </a:lnTo>
                  <a:lnTo>
                    <a:pt x="250926" y="150380"/>
                  </a:lnTo>
                  <a:lnTo>
                    <a:pt x="265513" y="160903"/>
                  </a:lnTo>
                  <a:lnTo>
                    <a:pt x="275936" y="171723"/>
                  </a:lnTo>
                  <a:lnTo>
                    <a:pt x="282191" y="182838"/>
                  </a:lnTo>
                  <a:lnTo>
                    <a:pt x="284276" y="194246"/>
                  </a:lnTo>
                  <a:lnTo>
                    <a:pt x="283567" y="201082"/>
                  </a:lnTo>
                  <a:lnTo>
                    <a:pt x="252736" y="226891"/>
                  </a:lnTo>
                  <a:lnTo>
                    <a:pt x="244576" y="227482"/>
                  </a:lnTo>
                  <a:lnTo>
                    <a:pt x="203107" y="215828"/>
                  </a:lnTo>
                  <a:lnTo>
                    <a:pt x="164644" y="188793"/>
                  </a:lnTo>
                  <a:lnTo>
                    <a:pt x="131060" y="158264"/>
                  </a:lnTo>
                  <a:lnTo>
                    <a:pt x="104228" y="136131"/>
                  </a:lnTo>
                  <a:lnTo>
                    <a:pt x="135940" y="112026"/>
                  </a:lnTo>
                  <a:lnTo>
                    <a:pt x="147002" y="73774"/>
                  </a:lnTo>
                  <a:lnTo>
                    <a:pt x="145592" y="58389"/>
                  </a:lnTo>
                  <a:lnTo>
                    <a:pt x="124434" y="22288"/>
                  </a:lnTo>
                  <a:lnTo>
                    <a:pt x="81659" y="4452"/>
                  </a:lnTo>
                  <a:lnTo>
                    <a:pt x="63436" y="3263"/>
                  </a:lnTo>
                  <a:lnTo>
                    <a:pt x="0" y="3263"/>
                  </a:lnTo>
                  <a:lnTo>
                    <a:pt x="0" y="34074"/>
                  </a:lnTo>
                  <a:lnTo>
                    <a:pt x="47116" y="34074"/>
                  </a:lnTo>
                  <a:lnTo>
                    <a:pt x="59496" y="34323"/>
                  </a:lnTo>
                  <a:lnTo>
                    <a:pt x="98894" y="45288"/>
                  </a:lnTo>
                  <a:lnTo>
                    <a:pt x="109473" y="65430"/>
                  </a:lnTo>
                  <a:lnTo>
                    <a:pt x="109473" y="81508"/>
                  </a:lnTo>
                  <a:lnTo>
                    <a:pt x="81614" y="111361"/>
                  </a:lnTo>
                  <a:lnTo>
                    <a:pt x="50025" y="114007"/>
                  </a:lnTo>
                  <a:lnTo>
                    <a:pt x="36245" y="114007"/>
                  </a:lnTo>
                  <a:lnTo>
                    <a:pt x="36245" y="146278"/>
                  </a:lnTo>
                  <a:lnTo>
                    <a:pt x="58233" y="147309"/>
                  </a:lnTo>
                  <a:lnTo>
                    <a:pt x="71235" y="150474"/>
                  </a:lnTo>
                  <a:lnTo>
                    <a:pt x="79649" y="155885"/>
                  </a:lnTo>
                  <a:lnTo>
                    <a:pt x="127113" y="199743"/>
                  </a:lnTo>
                  <a:lnTo>
                    <a:pt x="166247" y="231079"/>
                  </a:lnTo>
                  <a:lnTo>
                    <a:pt x="205369" y="252638"/>
                  </a:lnTo>
                  <a:lnTo>
                    <a:pt x="244817" y="259397"/>
                  </a:lnTo>
                  <a:lnTo>
                    <a:pt x="260484" y="258207"/>
                  </a:lnTo>
                  <a:lnTo>
                    <a:pt x="297967" y="240360"/>
                  </a:lnTo>
                  <a:lnTo>
                    <a:pt x="317076" y="205389"/>
                  </a:lnTo>
                  <a:lnTo>
                    <a:pt x="318350" y="190881"/>
                  </a:lnTo>
                  <a:lnTo>
                    <a:pt x="315455" y="170425"/>
                  </a:lnTo>
                  <a:lnTo>
                    <a:pt x="306768" y="151865"/>
                  </a:lnTo>
                  <a:lnTo>
                    <a:pt x="292290" y="135197"/>
                  </a:lnTo>
                  <a:lnTo>
                    <a:pt x="272021" y="120421"/>
                  </a:lnTo>
                  <a:lnTo>
                    <a:pt x="244335" y="104038"/>
                  </a:lnTo>
                  <a:lnTo>
                    <a:pt x="235656" y="98640"/>
                  </a:lnTo>
                  <a:lnTo>
                    <a:pt x="208864" y="69456"/>
                  </a:lnTo>
                  <a:lnTo>
                    <a:pt x="208864" y="53327"/>
                  </a:lnTo>
                  <a:lnTo>
                    <a:pt x="249478" y="32626"/>
                  </a:lnTo>
                  <a:lnTo>
                    <a:pt x="264983" y="34271"/>
                  </a:lnTo>
                  <a:lnTo>
                    <a:pt x="279968" y="39208"/>
                  </a:lnTo>
                  <a:lnTo>
                    <a:pt x="294434" y="47435"/>
                  </a:lnTo>
                  <a:lnTo>
                    <a:pt x="308381" y="58953"/>
                  </a:lnTo>
                  <a:lnTo>
                    <a:pt x="308381" y="17805"/>
                  </a:lnTo>
                  <a:lnTo>
                    <a:pt x="294822" y="10013"/>
                  </a:lnTo>
                  <a:lnTo>
                    <a:pt x="280606" y="4449"/>
                  </a:lnTo>
                  <a:lnTo>
                    <a:pt x="265733" y="1112"/>
                  </a:lnTo>
                  <a:lnTo>
                    <a:pt x="250202" y="0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8015694" y="6348183"/>
            <a:ext cx="694055" cy="323850"/>
          </a:xfrm>
          <a:custGeom>
            <a:avLst/>
            <a:gdLst/>
            <a:ahLst/>
            <a:cxnLst/>
            <a:rect l="l" t="t" r="r" b="b"/>
            <a:pathLst>
              <a:path w="694054" h="323850">
                <a:moveTo>
                  <a:pt x="109740" y="128943"/>
                </a:moveTo>
                <a:lnTo>
                  <a:pt x="82740" y="88976"/>
                </a:lnTo>
                <a:lnTo>
                  <a:pt x="79794" y="84620"/>
                </a:lnTo>
                <a:lnTo>
                  <a:pt x="89903" y="77774"/>
                </a:lnTo>
                <a:lnTo>
                  <a:pt x="97332" y="68643"/>
                </a:lnTo>
                <a:lnTo>
                  <a:pt x="98602" y="65659"/>
                </a:lnTo>
                <a:lnTo>
                  <a:pt x="101930" y="57746"/>
                </a:lnTo>
                <a:lnTo>
                  <a:pt x="103492" y="45580"/>
                </a:lnTo>
                <a:lnTo>
                  <a:pt x="100444" y="28549"/>
                </a:lnTo>
                <a:lnTo>
                  <a:pt x="98196" y="24917"/>
                </a:lnTo>
                <a:lnTo>
                  <a:pt x="91452" y="14008"/>
                </a:lnTo>
                <a:lnTo>
                  <a:pt x="76784" y="3873"/>
                </a:lnTo>
                <a:lnTo>
                  <a:pt x="75996" y="3733"/>
                </a:lnTo>
                <a:lnTo>
                  <a:pt x="75996" y="45008"/>
                </a:lnTo>
                <a:lnTo>
                  <a:pt x="74714" y="53022"/>
                </a:lnTo>
                <a:lnTo>
                  <a:pt x="70789" y="59588"/>
                </a:lnTo>
                <a:lnTo>
                  <a:pt x="64592" y="64020"/>
                </a:lnTo>
                <a:lnTo>
                  <a:pt x="56476" y="65659"/>
                </a:lnTo>
                <a:lnTo>
                  <a:pt x="28041" y="65659"/>
                </a:lnTo>
                <a:lnTo>
                  <a:pt x="28041" y="24917"/>
                </a:lnTo>
                <a:lnTo>
                  <a:pt x="56476" y="24917"/>
                </a:lnTo>
                <a:lnTo>
                  <a:pt x="64643" y="26479"/>
                </a:lnTo>
                <a:lnTo>
                  <a:pt x="70789" y="30759"/>
                </a:lnTo>
                <a:lnTo>
                  <a:pt x="74663" y="37147"/>
                </a:lnTo>
                <a:lnTo>
                  <a:pt x="75996" y="45008"/>
                </a:lnTo>
                <a:lnTo>
                  <a:pt x="75996" y="3733"/>
                </a:lnTo>
                <a:lnTo>
                  <a:pt x="56667" y="76"/>
                </a:lnTo>
                <a:lnTo>
                  <a:pt x="42494" y="0"/>
                </a:lnTo>
                <a:lnTo>
                  <a:pt x="0" y="76"/>
                </a:lnTo>
                <a:lnTo>
                  <a:pt x="0" y="132956"/>
                </a:lnTo>
                <a:lnTo>
                  <a:pt x="28422" y="132956"/>
                </a:lnTo>
                <a:lnTo>
                  <a:pt x="28422" y="88976"/>
                </a:lnTo>
                <a:lnTo>
                  <a:pt x="52120" y="88976"/>
                </a:lnTo>
                <a:lnTo>
                  <a:pt x="79413" y="132956"/>
                </a:lnTo>
                <a:lnTo>
                  <a:pt x="109740" y="132956"/>
                </a:lnTo>
                <a:lnTo>
                  <a:pt x="109740" y="128943"/>
                </a:lnTo>
                <a:close/>
              </a:path>
              <a:path w="694054" h="323850">
                <a:moveTo>
                  <a:pt x="212001" y="139966"/>
                </a:moveTo>
                <a:lnTo>
                  <a:pt x="181864" y="139966"/>
                </a:lnTo>
                <a:lnTo>
                  <a:pt x="164045" y="182803"/>
                </a:lnTo>
                <a:lnTo>
                  <a:pt x="150025" y="225259"/>
                </a:lnTo>
                <a:lnTo>
                  <a:pt x="149453" y="225259"/>
                </a:lnTo>
                <a:lnTo>
                  <a:pt x="134670" y="182613"/>
                </a:lnTo>
                <a:lnTo>
                  <a:pt x="116852" y="139966"/>
                </a:lnTo>
                <a:lnTo>
                  <a:pt x="86715" y="139966"/>
                </a:lnTo>
                <a:lnTo>
                  <a:pt x="86715" y="144132"/>
                </a:lnTo>
                <a:lnTo>
                  <a:pt x="143764" y="273786"/>
                </a:lnTo>
                <a:lnTo>
                  <a:pt x="155511" y="273786"/>
                </a:lnTo>
                <a:lnTo>
                  <a:pt x="176657" y="225259"/>
                </a:lnTo>
                <a:lnTo>
                  <a:pt x="212001" y="144132"/>
                </a:lnTo>
                <a:lnTo>
                  <a:pt x="212001" y="139966"/>
                </a:lnTo>
                <a:close/>
              </a:path>
              <a:path w="694054" h="323850">
                <a:moveTo>
                  <a:pt x="215506" y="67945"/>
                </a:moveTo>
                <a:lnTo>
                  <a:pt x="211315" y="46824"/>
                </a:lnTo>
                <a:lnTo>
                  <a:pt x="208699" y="43294"/>
                </a:lnTo>
                <a:lnTo>
                  <a:pt x="200228" y="31800"/>
                </a:lnTo>
                <a:lnTo>
                  <a:pt x="189153" y="25488"/>
                </a:lnTo>
                <a:lnTo>
                  <a:pt x="189153" y="67945"/>
                </a:lnTo>
                <a:lnTo>
                  <a:pt x="187236" y="78879"/>
                </a:lnTo>
                <a:lnTo>
                  <a:pt x="182168" y="86677"/>
                </a:lnTo>
                <a:lnTo>
                  <a:pt x="175006" y="91313"/>
                </a:lnTo>
                <a:lnTo>
                  <a:pt x="166789" y="92773"/>
                </a:lnTo>
                <a:lnTo>
                  <a:pt x="158750" y="91211"/>
                </a:lnTo>
                <a:lnTo>
                  <a:pt x="151777" y="86537"/>
                </a:lnTo>
                <a:lnTo>
                  <a:pt x="146862" y="78778"/>
                </a:lnTo>
                <a:lnTo>
                  <a:pt x="144995" y="67945"/>
                </a:lnTo>
                <a:lnTo>
                  <a:pt x="146926" y="57124"/>
                </a:lnTo>
                <a:lnTo>
                  <a:pt x="151993" y="49428"/>
                </a:lnTo>
                <a:lnTo>
                  <a:pt x="159156" y="44818"/>
                </a:lnTo>
                <a:lnTo>
                  <a:pt x="167360" y="43294"/>
                </a:lnTo>
                <a:lnTo>
                  <a:pt x="175488" y="44843"/>
                </a:lnTo>
                <a:lnTo>
                  <a:pt x="182460" y="49504"/>
                </a:lnTo>
                <a:lnTo>
                  <a:pt x="187325" y="57213"/>
                </a:lnTo>
                <a:lnTo>
                  <a:pt x="189153" y="67945"/>
                </a:lnTo>
                <a:lnTo>
                  <a:pt x="189153" y="25488"/>
                </a:lnTo>
                <a:lnTo>
                  <a:pt x="184569" y="22860"/>
                </a:lnTo>
                <a:lnTo>
                  <a:pt x="166598" y="19989"/>
                </a:lnTo>
                <a:lnTo>
                  <a:pt x="148958" y="23101"/>
                </a:lnTo>
                <a:lnTo>
                  <a:pt x="133604" y="32156"/>
                </a:lnTo>
                <a:lnTo>
                  <a:pt x="122758" y="47117"/>
                </a:lnTo>
                <a:lnTo>
                  <a:pt x="118643" y="67945"/>
                </a:lnTo>
                <a:lnTo>
                  <a:pt x="122847" y="88950"/>
                </a:lnTo>
                <a:lnTo>
                  <a:pt x="133908" y="103924"/>
                </a:lnTo>
                <a:lnTo>
                  <a:pt x="149517" y="112903"/>
                </a:lnTo>
                <a:lnTo>
                  <a:pt x="167360" y="115900"/>
                </a:lnTo>
                <a:lnTo>
                  <a:pt x="185051" y="112903"/>
                </a:lnTo>
                <a:lnTo>
                  <a:pt x="200469" y="103924"/>
                </a:lnTo>
                <a:lnTo>
                  <a:pt x="208597" y="92773"/>
                </a:lnTo>
                <a:lnTo>
                  <a:pt x="211378" y="88950"/>
                </a:lnTo>
                <a:lnTo>
                  <a:pt x="215506" y="67945"/>
                </a:lnTo>
                <a:close/>
              </a:path>
              <a:path w="694054" h="323850">
                <a:moveTo>
                  <a:pt x="252183" y="182422"/>
                </a:moveTo>
                <a:lnTo>
                  <a:pt x="225653" y="182422"/>
                </a:lnTo>
                <a:lnTo>
                  <a:pt x="225653" y="272643"/>
                </a:lnTo>
                <a:lnTo>
                  <a:pt x="252183" y="272643"/>
                </a:lnTo>
                <a:lnTo>
                  <a:pt x="252183" y="182422"/>
                </a:lnTo>
                <a:close/>
              </a:path>
              <a:path w="694054" h="323850">
                <a:moveTo>
                  <a:pt x="254457" y="145084"/>
                </a:moveTo>
                <a:lnTo>
                  <a:pt x="246875" y="139966"/>
                </a:lnTo>
                <a:lnTo>
                  <a:pt x="231330" y="139585"/>
                </a:lnTo>
                <a:lnTo>
                  <a:pt x="223380" y="144513"/>
                </a:lnTo>
                <a:lnTo>
                  <a:pt x="223380" y="165366"/>
                </a:lnTo>
                <a:lnTo>
                  <a:pt x="231521" y="170484"/>
                </a:lnTo>
                <a:lnTo>
                  <a:pt x="247065" y="170103"/>
                </a:lnTo>
                <a:lnTo>
                  <a:pt x="254457" y="164985"/>
                </a:lnTo>
                <a:lnTo>
                  <a:pt x="254457" y="145084"/>
                </a:lnTo>
                <a:close/>
              </a:path>
              <a:path w="694054" h="323850">
                <a:moveTo>
                  <a:pt x="312737" y="86512"/>
                </a:moveTo>
                <a:lnTo>
                  <a:pt x="285000" y="59969"/>
                </a:lnTo>
                <a:lnTo>
                  <a:pt x="263652" y="57327"/>
                </a:lnTo>
                <a:lnTo>
                  <a:pt x="256451" y="56375"/>
                </a:lnTo>
                <a:lnTo>
                  <a:pt x="256451" y="43484"/>
                </a:lnTo>
                <a:lnTo>
                  <a:pt x="262890" y="40081"/>
                </a:lnTo>
                <a:lnTo>
                  <a:pt x="278053" y="40081"/>
                </a:lnTo>
                <a:lnTo>
                  <a:pt x="284505" y="42735"/>
                </a:lnTo>
                <a:lnTo>
                  <a:pt x="284683" y="49364"/>
                </a:lnTo>
                <a:lnTo>
                  <a:pt x="309714" y="49364"/>
                </a:lnTo>
                <a:lnTo>
                  <a:pt x="270090" y="20180"/>
                </a:lnTo>
                <a:lnTo>
                  <a:pt x="254508" y="22021"/>
                </a:lnTo>
                <a:lnTo>
                  <a:pt x="242100" y="27571"/>
                </a:lnTo>
                <a:lnTo>
                  <a:pt x="233845" y="36969"/>
                </a:lnTo>
                <a:lnTo>
                  <a:pt x="230860" y="50317"/>
                </a:lnTo>
                <a:lnTo>
                  <a:pt x="234886" y="63550"/>
                </a:lnTo>
                <a:lnTo>
                  <a:pt x="245097" y="71259"/>
                </a:lnTo>
                <a:lnTo>
                  <a:pt x="258775" y="75260"/>
                </a:lnTo>
                <a:lnTo>
                  <a:pt x="279577" y="78359"/>
                </a:lnTo>
                <a:lnTo>
                  <a:pt x="286207" y="79121"/>
                </a:lnTo>
                <a:lnTo>
                  <a:pt x="286207" y="86512"/>
                </a:lnTo>
                <a:lnTo>
                  <a:pt x="286016" y="94665"/>
                </a:lnTo>
                <a:lnTo>
                  <a:pt x="278244" y="96939"/>
                </a:lnTo>
                <a:lnTo>
                  <a:pt x="270471" y="96939"/>
                </a:lnTo>
                <a:lnTo>
                  <a:pt x="262890" y="97129"/>
                </a:lnTo>
                <a:lnTo>
                  <a:pt x="255689" y="93713"/>
                </a:lnTo>
                <a:lnTo>
                  <a:pt x="255498" y="86131"/>
                </a:lnTo>
                <a:lnTo>
                  <a:pt x="228968" y="86131"/>
                </a:lnTo>
                <a:lnTo>
                  <a:pt x="233133" y="101104"/>
                </a:lnTo>
                <a:lnTo>
                  <a:pt x="242900" y="110388"/>
                </a:lnTo>
                <a:lnTo>
                  <a:pt x="256374" y="115125"/>
                </a:lnTo>
                <a:lnTo>
                  <a:pt x="271614" y="116459"/>
                </a:lnTo>
                <a:lnTo>
                  <a:pt x="286689" y="114846"/>
                </a:lnTo>
                <a:lnTo>
                  <a:pt x="299720" y="109651"/>
                </a:lnTo>
                <a:lnTo>
                  <a:pt x="308991" y="100380"/>
                </a:lnTo>
                <a:lnTo>
                  <a:pt x="309867" y="97129"/>
                </a:lnTo>
                <a:lnTo>
                  <a:pt x="312737" y="86512"/>
                </a:lnTo>
                <a:close/>
              </a:path>
              <a:path w="694054" h="323850">
                <a:moveTo>
                  <a:pt x="321564" y="272643"/>
                </a:moveTo>
                <a:lnTo>
                  <a:pt x="320636" y="253276"/>
                </a:lnTo>
                <a:lnTo>
                  <a:pt x="320611" y="252742"/>
                </a:lnTo>
                <a:lnTo>
                  <a:pt x="312407" y="253276"/>
                </a:lnTo>
                <a:lnTo>
                  <a:pt x="306755" y="251383"/>
                </a:lnTo>
                <a:lnTo>
                  <a:pt x="303466" y="246468"/>
                </a:lnTo>
                <a:lnTo>
                  <a:pt x="302412" y="237959"/>
                </a:lnTo>
                <a:lnTo>
                  <a:pt x="302412" y="133896"/>
                </a:lnTo>
                <a:lnTo>
                  <a:pt x="276263" y="133896"/>
                </a:lnTo>
                <a:lnTo>
                  <a:pt x="276263" y="237959"/>
                </a:lnTo>
                <a:lnTo>
                  <a:pt x="279374" y="257924"/>
                </a:lnTo>
                <a:lnTo>
                  <a:pt x="288328" y="269519"/>
                </a:lnTo>
                <a:lnTo>
                  <a:pt x="302577" y="273989"/>
                </a:lnTo>
                <a:lnTo>
                  <a:pt x="321564" y="272643"/>
                </a:lnTo>
                <a:close/>
              </a:path>
              <a:path w="694054" h="323850">
                <a:moveTo>
                  <a:pt x="380123" y="272643"/>
                </a:moveTo>
                <a:lnTo>
                  <a:pt x="379209" y="253276"/>
                </a:lnTo>
                <a:lnTo>
                  <a:pt x="379183" y="252742"/>
                </a:lnTo>
                <a:lnTo>
                  <a:pt x="370979" y="253276"/>
                </a:lnTo>
                <a:lnTo>
                  <a:pt x="365328" y="251383"/>
                </a:lnTo>
                <a:lnTo>
                  <a:pt x="362038" y="246468"/>
                </a:lnTo>
                <a:lnTo>
                  <a:pt x="360984" y="237959"/>
                </a:lnTo>
                <a:lnTo>
                  <a:pt x="360984" y="133896"/>
                </a:lnTo>
                <a:lnTo>
                  <a:pt x="334822" y="133896"/>
                </a:lnTo>
                <a:lnTo>
                  <a:pt x="334822" y="237959"/>
                </a:lnTo>
                <a:lnTo>
                  <a:pt x="337934" y="257924"/>
                </a:lnTo>
                <a:lnTo>
                  <a:pt x="346887" y="269519"/>
                </a:lnTo>
                <a:lnTo>
                  <a:pt x="361137" y="273989"/>
                </a:lnTo>
                <a:lnTo>
                  <a:pt x="380123" y="272643"/>
                </a:lnTo>
                <a:close/>
              </a:path>
              <a:path w="694054" h="323850">
                <a:moveTo>
                  <a:pt x="419074" y="113995"/>
                </a:moveTo>
                <a:lnTo>
                  <a:pt x="418896" y="99974"/>
                </a:lnTo>
                <a:lnTo>
                  <a:pt x="418896" y="99783"/>
                </a:lnTo>
                <a:lnTo>
                  <a:pt x="418884" y="99212"/>
                </a:lnTo>
                <a:lnTo>
                  <a:pt x="410171" y="99783"/>
                </a:lnTo>
                <a:lnTo>
                  <a:pt x="410362" y="95237"/>
                </a:lnTo>
                <a:lnTo>
                  <a:pt x="410362" y="71158"/>
                </a:lnTo>
                <a:lnTo>
                  <a:pt x="410362" y="59982"/>
                </a:lnTo>
                <a:lnTo>
                  <a:pt x="410286" y="54102"/>
                </a:lnTo>
                <a:lnTo>
                  <a:pt x="383501" y="21983"/>
                </a:lnTo>
                <a:lnTo>
                  <a:pt x="366763" y="20370"/>
                </a:lnTo>
                <a:lnTo>
                  <a:pt x="357568" y="20789"/>
                </a:lnTo>
                <a:lnTo>
                  <a:pt x="348627" y="22072"/>
                </a:lnTo>
                <a:lnTo>
                  <a:pt x="340169" y="24206"/>
                </a:lnTo>
                <a:lnTo>
                  <a:pt x="332460" y="27190"/>
                </a:lnTo>
                <a:lnTo>
                  <a:pt x="335864" y="46139"/>
                </a:lnTo>
                <a:lnTo>
                  <a:pt x="341909" y="43434"/>
                </a:lnTo>
                <a:lnTo>
                  <a:pt x="348335" y="41744"/>
                </a:lnTo>
                <a:lnTo>
                  <a:pt x="355117" y="40881"/>
                </a:lnTo>
                <a:lnTo>
                  <a:pt x="362216" y="40640"/>
                </a:lnTo>
                <a:lnTo>
                  <a:pt x="369608" y="41109"/>
                </a:lnTo>
                <a:lnTo>
                  <a:pt x="376999" y="42989"/>
                </a:lnTo>
                <a:lnTo>
                  <a:pt x="382689" y="46951"/>
                </a:lnTo>
                <a:lnTo>
                  <a:pt x="384962" y="53721"/>
                </a:lnTo>
                <a:lnTo>
                  <a:pt x="384962" y="59982"/>
                </a:lnTo>
                <a:lnTo>
                  <a:pt x="384390" y="59626"/>
                </a:lnTo>
                <a:lnTo>
                  <a:pt x="384390" y="76466"/>
                </a:lnTo>
                <a:lnTo>
                  <a:pt x="384390" y="81203"/>
                </a:lnTo>
                <a:lnTo>
                  <a:pt x="383438" y="90881"/>
                </a:lnTo>
                <a:lnTo>
                  <a:pt x="372452" y="95237"/>
                </a:lnTo>
                <a:lnTo>
                  <a:pt x="357670" y="95237"/>
                </a:lnTo>
                <a:lnTo>
                  <a:pt x="351790" y="92011"/>
                </a:lnTo>
                <a:lnTo>
                  <a:pt x="351218" y="85382"/>
                </a:lnTo>
                <a:lnTo>
                  <a:pt x="350278" y="76466"/>
                </a:lnTo>
                <a:lnTo>
                  <a:pt x="357098" y="71729"/>
                </a:lnTo>
                <a:lnTo>
                  <a:pt x="365442" y="71158"/>
                </a:lnTo>
                <a:lnTo>
                  <a:pt x="372071" y="71158"/>
                </a:lnTo>
                <a:lnTo>
                  <a:pt x="379082" y="72872"/>
                </a:lnTo>
                <a:lnTo>
                  <a:pt x="384390" y="76466"/>
                </a:lnTo>
                <a:lnTo>
                  <a:pt x="384390" y="59626"/>
                </a:lnTo>
                <a:lnTo>
                  <a:pt x="378129" y="55626"/>
                </a:lnTo>
                <a:lnTo>
                  <a:pt x="368846" y="54102"/>
                </a:lnTo>
                <a:lnTo>
                  <a:pt x="360692" y="54102"/>
                </a:lnTo>
                <a:lnTo>
                  <a:pt x="346481" y="56108"/>
                </a:lnTo>
                <a:lnTo>
                  <a:pt x="335026" y="62204"/>
                </a:lnTo>
                <a:lnTo>
                  <a:pt x="327545" y="72491"/>
                </a:lnTo>
                <a:lnTo>
                  <a:pt x="325247" y="87083"/>
                </a:lnTo>
                <a:lnTo>
                  <a:pt x="328282" y="98983"/>
                </a:lnTo>
                <a:lnTo>
                  <a:pt x="335661" y="108000"/>
                </a:lnTo>
                <a:lnTo>
                  <a:pt x="346125" y="113715"/>
                </a:lnTo>
                <a:lnTo>
                  <a:pt x="358419" y="115709"/>
                </a:lnTo>
                <a:lnTo>
                  <a:pt x="367563" y="114846"/>
                </a:lnTo>
                <a:lnTo>
                  <a:pt x="376605" y="112102"/>
                </a:lnTo>
                <a:lnTo>
                  <a:pt x="384467" y="107226"/>
                </a:lnTo>
                <a:lnTo>
                  <a:pt x="390080" y="99974"/>
                </a:lnTo>
                <a:lnTo>
                  <a:pt x="392671" y="109461"/>
                </a:lnTo>
                <a:lnTo>
                  <a:pt x="399402" y="114223"/>
                </a:lnTo>
                <a:lnTo>
                  <a:pt x="408711" y="115366"/>
                </a:lnTo>
                <a:lnTo>
                  <a:pt x="419074" y="113995"/>
                </a:lnTo>
                <a:close/>
              </a:path>
              <a:path w="694054" h="323850">
                <a:moveTo>
                  <a:pt x="481723" y="272643"/>
                </a:moveTo>
                <a:lnTo>
                  <a:pt x="481545" y="258622"/>
                </a:lnTo>
                <a:lnTo>
                  <a:pt x="481545" y="258432"/>
                </a:lnTo>
                <a:lnTo>
                  <a:pt x="481533" y="257860"/>
                </a:lnTo>
                <a:lnTo>
                  <a:pt x="472808" y="258432"/>
                </a:lnTo>
                <a:lnTo>
                  <a:pt x="473011" y="253885"/>
                </a:lnTo>
                <a:lnTo>
                  <a:pt x="473011" y="229806"/>
                </a:lnTo>
                <a:lnTo>
                  <a:pt x="473011" y="218630"/>
                </a:lnTo>
                <a:lnTo>
                  <a:pt x="472935" y="212750"/>
                </a:lnTo>
                <a:lnTo>
                  <a:pt x="446138" y="180644"/>
                </a:lnTo>
                <a:lnTo>
                  <a:pt x="429412" y="179019"/>
                </a:lnTo>
                <a:lnTo>
                  <a:pt x="420217" y="179438"/>
                </a:lnTo>
                <a:lnTo>
                  <a:pt x="411264" y="180721"/>
                </a:lnTo>
                <a:lnTo>
                  <a:pt x="402805" y="182854"/>
                </a:lnTo>
                <a:lnTo>
                  <a:pt x="395097" y="185839"/>
                </a:lnTo>
                <a:lnTo>
                  <a:pt x="398513" y="204787"/>
                </a:lnTo>
                <a:lnTo>
                  <a:pt x="404545" y="202082"/>
                </a:lnTo>
                <a:lnTo>
                  <a:pt x="410972" y="200406"/>
                </a:lnTo>
                <a:lnTo>
                  <a:pt x="417753" y="199529"/>
                </a:lnTo>
                <a:lnTo>
                  <a:pt x="424853" y="199288"/>
                </a:lnTo>
                <a:lnTo>
                  <a:pt x="432257" y="199758"/>
                </a:lnTo>
                <a:lnTo>
                  <a:pt x="439648" y="201637"/>
                </a:lnTo>
                <a:lnTo>
                  <a:pt x="445325" y="205613"/>
                </a:lnTo>
                <a:lnTo>
                  <a:pt x="447598" y="212369"/>
                </a:lnTo>
                <a:lnTo>
                  <a:pt x="447598" y="218630"/>
                </a:lnTo>
                <a:lnTo>
                  <a:pt x="447040" y="218274"/>
                </a:lnTo>
                <a:lnTo>
                  <a:pt x="447040" y="235115"/>
                </a:lnTo>
                <a:lnTo>
                  <a:pt x="447040" y="239852"/>
                </a:lnTo>
                <a:lnTo>
                  <a:pt x="446087" y="249516"/>
                </a:lnTo>
                <a:lnTo>
                  <a:pt x="435089" y="253885"/>
                </a:lnTo>
                <a:lnTo>
                  <a:pt x="420306" y="253885"/>
                </a:lnTo>
                <a:lnTo>
                  <a:pt x="414439" y="250659"/>
                </a:lnTo>
                <a:lnTo>
                  <a:pt x="413867" y="244030"/>
                </a:lnTo>
                <a:lnTo>
                  <a:pt x="412915" y="235115"/>
                </a:lnTo>
                <a:lnTo>
                  <a:pt x="419747" y="230378"/>
                </a:lnTo>
                <a:lnTo>
                  <a:pt x="428078" y="229806"/>
                </a:lnTo>
                <a:lnTo>
                  <a:pt x="434721" y="229806"/>
                </a:lnTo>
                <a:lnTo>
                  <a:pt x="441731" y="231521"/>
                </a:lnTo>
                <a:lnTo>
                  <a:pt x="447040" y="235115"/>
                </a:lnTo>
                <a:lnTo>
                  <a:pt x="447040" y="218274"/>
                </a:lnTo>
                <a:lnTo>
                  <a:pt x="440778" y="214261"/>
                </a:lnTo>
                <a:lnTo>
                  <a:pt x="431495" y="212750"/>
                </a:lnTo>
                <a:lnTo>
                  <a:pt x="423341" y="212750"/>
                </a:lnTo>
                <a:lnTo>
                  <a:pt x="409117" y="214757"/>
                </a:lnTo>
                <a:lnTo>
                  <a:pt x="397662" y="220853"/>
                </a:lnTo>
                <a:lnTo>
                  <a:pt x="390182" y="231140"/>
                </a:lnTo>
                <a:lnTo>
                  <a:pt x="387896" y="245732"/>
                </a:lnTo>
                <a:lnTo>
                  <a:pt x="390918" y="257644"/>
                </a:lnTo>
                <a:lnTo>
                  <a:pt x="398297" y="266649"/>
                </a:lnTo>
                <a:lnTo>
                  <a:pt x="408774" y="272364"/>
                </a:lnTo>
                <a:lnTo>
                  <a:pt x="421068" y="274358"/>
                </a:lnTo>
                <a:lnTo>
                  <a:pt x="430199" y="273494"/>
                </a:lnTo>
                <a:lnTo>
                  <a:pt x="439242" y="270751"/>
                </a:lnTo>
                <a:lnTo>
                  <a:pt x="447116" y="265874"/>
                </a:lnTo>
                <a:lnTo>
                  <a:pt x="452716" y="258622"/>
                </a:lnTo>
                <a:lnTo>
                  <a:pt x="455307" y="268109"/>
                </a:lnTo>
                <a:lnTo>
                  <a:pt x="462026" y="272884"/>
                </a:lnTo>
                <a:lnTo>
                  <a:pt x="471347" y="274027"/>
                </a:lnTo>
                <a:lnTo>
                  <a:pt x="481723" y="272643"/>
                </a:lnTo>
                <a:close/>
              </a:path>
              <a:path w="694054" h="323850">
                <a:moveTo>
                  <a:pt x="584835" y="188861"/>
                </a:moveTo>
                <a:lnTo>
                  <a:pt x="575564" y="185394"/>
                </a:lnTo>
                <a:lnTo>
                  <a:pt x="565975" y="182778"/>
                </a:lnTo>
                <a:lnTo>
                  <a:pt x="558863" y="181584"/>
                </a:lnTo>
                <a:lnTo>
                  <a:pt x="558863" y="204216"/>
                </a:lnTo>
                <a:lnTo>
                  <a:pt x="558863" y="248767"/>
                </a:lnTo>
                <a:lnTo>
                  <a:pt x="544703" y="253453"/>
                </a:lnTo>
                <a:lnTo>
                  <a:pt x="532244" y="251574"/>
                </a:lnTo>
                <a:lnTo>
                  <a:pt x="523481" y="243141"/>
                </a:lnTo>
                <a:lnTo>
                  <a:pt x="520395" y="228104"/>
                </a:lnTo>
                <a:lnTo>
                  <a:pt x="522274" y="216471"/>
                </a:lnTo>
                <a:lnTo>
                  <a:pt x="526884" y="208457"/>
                </a:lnTo>
                <a:lnTo>
                  <a:pt x="533984" y="203822"/>
                </a:lnTo>
                <a:lnTo>
                  <a:pt x="543331" y="202323"/>
                </a:lnTo>
                <a:lnTo>
                  <a:pt x="548449" y="202323"/>
                </a:lnTo>
                <a:lnTo>
                  <a:pt x="553745" y="202895"/>
                </a:lnTo>
                <a:lnTo>
                  <a:pt x="558863" y="204216"/>
                </a:lnTo>
                <a:lnTo>
                  <a:pt x="558863" y="181584"/>
                </a:lnTo>
                <a:lnTo>
                  <a:pt x="556107" y="181114"/>
                </a:lnTo>
                <a:lnTo>
                  <a:pt x="545985" y="180530"/>
                </a:lnTo>
                <a:lnTo>
                  <a:pt x="526034" y="182867"/>
                </a:lnTo>
                <a:lnTo>
                  <a:pt x="509498" y="191185"/>
                </a:lnTo>
                <a:lnTo>
                  <a:pt x="498221" y="206121"/>
                </a:lnTo>
                <a:lnTo>
                  <a:pt x="494042" y="228295"/>
                </a:lnTo>
                <a:lnTo>
                  <a:pt x="499275" y="253707"/>
                </a:lnTo>
                <a:lnTo>
                  <a:pt x="513422" y="270319"/>
                </a:lnTo>
                <a:lnTo>
                  <a:pt x="534187" y="276479"/>
                </a:lnTo>
                <a:lnTo>
                  <a:pt x="559244" y="270560"/>
                </a:lnTo>
                <a:lnTo>
                  <a:pt x="559244" y="278142"/>
                </a:lnTo>
                <a:lnTo>
                  <a:pt x="553580" y="296418"/>
                </a:lnTo>
                <a:lnTo>
                  <a:pt x="539534" y="302691"/>
                </a:lnTo>
                <a:lnTo>
                  <a:pt x="521512" y="300431"/>
                </a:lnTo>
                <a:lnTo>
                  <a:pt x="503897" y="293116"/>
                </a:lnTo>
                <a:lnTo>
                  <a:pt x="500494" y="313588"/>
                </a:lnTo>
                <a:lnTo>
                  <a:pt x="529348" y="323227"/>
                </a:lnTo>
                <a:lnTo>
                  <a:pt x="556602" y="321475"/>
                </a:lnTo>
                <a:lnTo>
                  <a:pt x="576884" y="306679"/>
                </a:lnTo>
                <a:lnTo>
                  <a:pt x="577964" y="302691"/>
                </a:lnTo>
                <a:lnTo>
                  <a:pt x="584835" y="277190"/>
                </a:lnTo>
                <a:lnTo>
                  <a:pt x="584835" y="270560"/>
                </a:lnTo>
                <a:lnTo>
                  <a:pt x="584835" y="253453"/>
                </a:lnTo>
                <a:lnTo>
                  <a:pt x="584835" y="202323"/>
                </a:lnTo>
                <a:lnTo>
                  <a:pt x="584835" y="188861"/>
                </a:lnTo>
                <a:close/>
              </a:path>
              <a:path w="694054" h="323850">
                <a:moveTo>
                  <a:pt x="693432" y="210997"/>
                </a:moveTo>
                <a:lnTo>
                  <a:pt x="688962" y="199288"/>
                </a:lnTo>
                <a:lnTo>
                  <a:pt x="686981" y="194081"/>
                </a:lnTo>
                <a:lnTo>
                  <a:pt x="672960" y="182994"/>
                </a:lnTo>
                <a:lnTo>
                  <a:pt x="670509" y="182549"/>
                </a:lnTo>
                <a:lnTo>
                  <a:pt x="670509" y="215404"/>
                </a:lnTo>
                <a:lnTo>
                  <a:pt x="630326" y="215404"/>
                </a:lnTo>
                <a:lnTo>
                  <a:pt x="633107" y="208407"/>
                </a:lnTo>
                <a:lnTo>
                  <a:pt x="637959" y="203365"/>
                </a:lnTo>
                <a:lnTo>
                  <a:pt x="644296" y="200317"/>
                </a:lnTo>
                <a:lnTo>
                  <a:pt x="651560" y="199288"/>
                </a:lnTo>
                <a:lnTo>
                  <a:pt x="658761" y="200126"/>
                </a:lnTo>
                <a:lnTo>
                  <a:pt x="664946" y="202869"/>
                </a:lnTo>
                <a:lnTo>
                  <a:pt x="669175" y="207848"/>
                </a:lnTo>
                <a:lnTo>
                  <a:pt x="670509" y="215404"/>
                </a:lnTo>
                <a:lnTo>
                  <a:pt x="670509" y="182549"/>
                </a:lnTo>
                <a:lnTo>
                  <a:pt x="651560" y="179019"/>
                </a:lnTo>
                <a:lnTo>
                  <a:pt x="633907" y="181851"/>
                </a:lnTo>
                <a:lnTo>
                  <a:pt x="618693" y="190474"/>
                </a:lnTo>
                <a:lnTo>
                  <a:pt x="607923" y="205079"/>
                </a:lnTo>
                <a:lnTo>
                  <a:pt x="603605" y="225831"/>
                </a:lnTo>
                <a:lnTo>
                  <a:pt x="607466" y="246608"/>
                </a:lnTo>
                <a:lnTo>
                  <a:pt x="618248" y="262178"/>
                </a:lnTo>
                <a:lnTo>
                  <a:pt x="634796" y="271830"/>
                </a:lnTo>
                <a:lnTo>
                  <a:pt x="655916" y="274916"/>
                </a:lnTo>
                <a:lnTo>
                  <a:pt x="665060" y="274358"/>
                </a:lnTo>
                <a:lnTo>
                  <a:pt x="674141" y="272757"/>
                </a:lnTo>
                <a:lnTo>
                  <a:pt x="682967" y="270205"/>
                </a:lnTo>
                <a:lnTo>
                  <a:pt x="691362" y="266776"/>
                </a:lnTo>
                <a:lnTo>
                  <a:pt x="689279" y="253504"/>
                </a:lnTo>
                <a:lnTo>
                  <a:pt x="688327" y="247434"/>
                </a:lnTo>
                <a:lnTo>
                  <a:pt x="682828" y="249897"/>
                </a:lnTo>
                <a:lnTo>
                  <a:pt x="674687" y="251980"/>
                </a:lnTo>
                <a:lnTo>
                  <a:pt x="666534" y="252933"/>
                </a:lnTo>
                <a:lnTo>
                  <a:pt x="662546" y="253504"/>
                </a:lnTo>
                <a:lnTo>
                  <a:pt x="630135" y="232460"/>
                </a:lnTo>
                <a:lnTo>
                  <a:pt x="692124" y="232460"/>
                </a:lnTo>
                <a:lnTo>
                  <a:pt x="693166" y="215404"/>
                </a:lnTo>
                <a:lnTo>
                  <a:pt x="693432" y="210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6554855" y="5769170"/>
            <a:ext cx="923925" cy="252095"/>
            <a:chOff x="6554855" y="5769170"/>
            <a:chExt cx="923925" cy="252095"/>
          </a:xfrm>
        </p:grpSpPr>
        <p:sp>
          <p:nvSpPr>
            <p:cNvPr id="55" name="object 55"/>
            <p:cNvSpPr/>
            <p:nvPr/>
          </p:nvSpPr>
          <p:spPr>
            <a:xfrm>
              <a:off x="6554855" y="5769170"/>
              <a:ext cx="457200" cy="252095"/>
            </a:xfrm>
            <a:custGeom>
              <a:avLst/>
              <a:gdLst/>
              <a:ahLst/>
              <a:cxnLst/>
              <a:rect l="l" t="t" r="r" b="b"/>
              <a:pathLst>
                <a:path w="457200" h="252095">
                  <a:moveTo>
                    <a:pt x="457047" y="0"/>
                  </a:moveTo>
                  <a:lnTo>
                    <a:pt x="0" y="0"/>
                  </a:lnTo>
                  <a:lnTo>
                    <a:pt x="0" y="251955"/>
                  </a:lnTo>
                  <a:lnTo>
                    <a:pt x="36614" y="233603"/>
                  </a:lnTo>
                  <a:lnTo>
                    <a:pt x="78968" y="174371"/>
                  </a:lnTo>
                  <a:lnTo>
                    <a:pt x="133896" y="147205"/>
                  </a:lnTo>
                  <a:lnTo>
                    <a:pt x="176974" y="85585"/>
                  </a:lnTo>
                  <a:lnTo>
                    <a:pt x="195541" y="95364"/>
                  </a:lnTo>
                  <a:lnTo>
                    <a:pt x="237705" y="30645"/>
                  </a:lnTo>
                  <a:lnTo>
                    <a:pt x="283006" y="98844"/>
                  </a:lnTo>
                  <a:lnTo>
                    <a:pt x="300507" y="90982"/>
                  </a:lnTo>
                  <a:lnTo>
                    <a:pt x="327202" y="133134"/>
                  </a:lnTo>
                  <a:lnTo>
                    <a:pt x="336829" y="126415"/>
                  </a:lnTo>
                  <a:lnTo>
                    <a:pt x="366407" y="174078"/>
                  </a:lnTo>
                  <a:lnTo>
                    <a:pt x="389851" y="184810"/>
                  </a:lnTo>
                  <a:lnTo>
                    <a:pt x="413778" y="229654"/>
                  </a:lnTo>
                  <a:lnTo>
                    <a:pt x="457047" y="252006"/>
                  </a:lnTo>
                  <a:lnTo>
                    <a:pt x="457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40131" y="5769175"/>
              <a:ext cx="438199" cy="251995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8857442" y="114846"/>
            <a:ext cx="1593850" cy="396240"/>
            <a:chOff x="8857442" y="114846"/>
            <a:chExt cx="1593850" cy="396240"/>
          </a:xfrm>
        </p:grpSpPr>
        <p:pic>
          <p:nvPicPr>
            <p:cNvPr id="58" name="object 5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641025" y="150901"/>
              <a:ext cx="214719" cy="24492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21560" y="166649"/>
              <a:ext cx="262026" cy="34386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478263" y="114846"/>
              <a:ext cx="331544" cy="37754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506471" y="216713"/>
              <a:ext cx="115163" cy="15620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857442" y="256022"/>
              <a:ext cx="458599" cy="181495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9890011" y="256031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01"/>
                  </a:moveTo>
                  <a:lnTo>
                    <a:pt x="75628" y="2501"/>
                  </a:lnTo>
                  <a:lnTo>
                    <a:pt x="54686" y="56349"/>
                  </a:lnTo>
                  <a:lnTo>
                    <a:pt x="33680" y="2501"/>
                  </a:lnTo>
                  <a:lnTo>
                    <a:pt x="0" y="2501"/>
                  </a:lnTo>
                  <a:lnTo>
                    <a:pt x="37807" y="88252"/>
                  </a:lnTo>
                  <a:lnTo>
                    <a:pt x="0" y="178981"/>
                  </a:lnTo>
                  <a:lnTo>
                    <a:pt x="33680" y="178981"/>
                  </a:lnTo>
                  <a:lnTo>
                    <a:pt x="54686" y="122999"/>
                  </a:lnTo>
                  <a:lnTo>
                    <a:pt x="75590" y="178981"/>
                  </a:lnTo>
                  <a:lnTo>
                    <a:pt x="109296" y="178981"/>
                  </a:lnTo>
                  <a:lnTo>
                    <a:pt x="71513" y="88252"/>
                  </a:lnTo>
                  <a:lnTo>
                    <a:pt x="109321" y="2501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71"/>
                  </a:lnTo>
                  <a:lnTo>
                    <a:pt x="149580" y="146913"/>
                  </a:lnTo>
                  <a:lnTo>
                    <a:pt x="142951" y="150520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47"/>
                  </a:lnTo>
                  <a:lnTo>
                    <a:pt x="165265" y="170332"/>
                  </a:lnTo>
                  <a:lnTo>
                    <a:pt x="175856" y="159258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63"/>
                  </a:lnTo>
                  <a:lnTo>
                    <a:pt x="403821" y="137744"/>
                  </a:lnTo>
                  <a:lnTo>
                    <a:pt x="396176" y="149999"/>
                  </a:lnTo>
                  <a:lnTo>
                    <a:pt x="385635" y="154139"/>
                  </a:lnTo>
                  <a:lnTo>
                    <a:pt x="374954" y="149961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26"/>
                  </a:lnTo>
                  <a:lnTo>
                    <a:pt x="366903" y="42710"/>
                  </a:lnTo>
                  <a:lnTo>
                    <a:pt x="374434" y="31203"/>
                  </a:lnTo>
                  <a:lnTo>
                    <a:pt x="385051" y="27406"/>
                  </a:lnTo>
                  <a:lnTo>
                    <a:pt x="395973" y="31318"/>
                  </a:lnTo>
                  <a:lnTo>
                    <a:pt x="403783" y="43040"/>
                  </a:lnTo>
                  <a:lnTo>
                    <a:pt x="408482" y="62522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80"/>
                  </a:lnTo>
                  <a:lnTo>
                    <a:pt x="343903" y="23164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51"/>
                  </a:lnTo>
                  <a:lnTo>
                    <a:pt x="343941" y="157467"/>
                  </a:lnTo>
                  <a:lnTo>
                    <a:pt x="361416" y="175348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293"/>
                  </a:moveTo>
                  <a:lnTo>
                    <a:pt x="557288" y="34391"/>
                  </a:lnTo>
                  <a:lnTo>
                    <a:pt x="553847" y="28575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08"/>
                  </a:lnTo>
                  <a:lnTo>
                    <a:pt x="529361" y="68592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10"/>
                  </a:lnTo>
                  <a:lnTo>
                    <a:pt x="488835" y="87210"/>
                  </a:lnTo>
                  <a:lnTo>
                    <a:pt x="488835" y="28575"/>
                  </a:lnTo>
                  <a:lnTo>
                    <a:pt x="506793" y="28575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08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01"/>
                  </a:lnTo>
                  <a:lnTo>
                    <a:pt x="458558" y="2501"/>
                  </a:lnTo>
                  <a:lnTo>
                    <a:pt x="458558" y="178981"/>
                  </a:lnTo>
                  <a:lnTo>
                    <a:pt x="488835" y="178981"/>
                  </a:lnTo>
                  <a:lnTo>
                    <a:pt x="488835" y="114795"/>
                  </a:lnTo>
                  <a:lnTo>
                    <a:pt x="504545" y="114795"/>
                  </a:lnTo>
                  <a:lnTo>
                    <a:pt x="529729" y="109918"/>
                  </a:lnTo>
                  <a:lnTo>
                    <a:pt x="547255" y="97091"/>
                  </a:lnTo>
                  <a:lnTo>
                    <a:pt x="552831" y="87210"/>
                  </a:lnTo>
                  <a:lnTo>
                    <a:pt x="557491" y="78981"/>
                  </a:lnTo>
                  <a:lnTo>
                    <a:pt x="560819" y="58293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4" name="object 6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0" y="845997"/>
            <a:ext cx="10692003" cy="706374"/>
          </a:xfrm>
          <a:prstGeom prst="rect">
            <a:avLst/>
          </a:prstGeom>
        </p:spPr>
      </p:pic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3123363" y="985222"/>
            <a:ext cx="4445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5" dirty="0"/>
              <a:t>ОТЕЛИ </a:t>
            </a:r>
            <a:r>
              <a:rPr spc="65" dirty="0"/>
              <a:t>КУРОРТА </a:t>
            </a:r>
            <a:r>
              <a:rPr spc="90" dirty="0"/>
              <a:t>«РОЗА</a:t>
            </a:r>
            <a:r>
              <a:rPr spc="-110" dirty="0"/>
              <a:t> </a:t>
            </a:r>
            <a:r>
              <a:rPr spc="95" dirty="0"/>
              <a:t>ХУТОР»</a:t>
            </a:r>
          </a:p>
        </p:txBody>
      </p:sp>
      <p:grpSp>
        <p:nvGrpSpPr>
          <p:cNvPr id="66" name="object 66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67" name="object 6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2" name="object 7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6544102" y="3547995"/>
            <a:ext cx="944985" cy="359992"/>
          </a:xfrm>
          <a:prstGeom prst="rect">
            <a:avLst/>
          </a:prstGeom>
        </p:spPr>
      </p:pic>
      <p:grpSp>
        <p:nvGrpSpPr>
          <p:cNvPr id="73" name="object 73"/>
          <p:cNvGrpSpPr/>
          <p:nvPr/>
        </p:nvGrpSpPr>
        <p:grpSpPr>
          <a:xfrm>
            <a:off x="7871658" y="3570136"/>
            <a:ext cx="982980" cy="316230"/>
            <a:chOff x="7871658" y="3570136"/>
            <a:chExt cx="982980" cy="316230"/>
          </a:xfrm>
        </p:grpSpPr>
        <p:pic>
          <p:nvPicPr>
            <p:cNvPr id="74" name="object 7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871658" y="3570136"/>
              <a:ext cx="982369" cy="31594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710765" y="3710584"/>
              <a:ext cx="99707" cy="9958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711909" y="3712801"/>
              <a:ext cx="97385" cy="93915"/>
            </a:xfrm>
            <a:prstGeom prst="rect">
              <a:avLst/>
            </a:prstGeom>
          </p:spPr>
        </p:pic>
      </p:grpSp>
      <p:pic>
        <p:nvPicPr>
          <p:cNvPr id="77" name="object 77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192854" y="6418414"/>
            <a:ext cx="899386" cy="183503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9179331" y="6418656"/>
            <a:ext cx="864869" cy="183515"/>
            <a:chOff x="9179331" y="6418656"/>
            <a:chExt cx="864869" cy="183515"/>
          </a:xfrm>
        </p:grpSpPr>
        <p:pic>
          <p:nvPicPr>
            <p:cNvPr id="79" name="object 7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445837" y="6518358"/>
              <a:ext cx="270425" cy="8332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744851" y="6520486"/>
              <a:ext cx="299148" cy="8077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218574" y="6519443"/>
              <a:ext cx="144919" cy="81076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280791" y="6511239"/>
              <a:ext cx="20510" cy="65125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179331" y="6418656"/>
              <a:ext cx="222986" cy="91478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218547" y="6484404"/>
              <a:ext cx="20510" cy="11609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309480" y="6469431"/>
              <a:ext cx="92913" cy="40792"/>
            </a:xfrm>
            <a:prstGeom prst="rect">
              <a:avLst/>
            </a:prstGeom>
          </p:spPr>
        </p:pic>
      </p:grpSp>
      <p:sp>
        <p:nvSpPr>
          <p:cNvPr id="86" name="object 86"/>
          <p:cNvSpPr/>
          <p:nvPr/>
        </p:nvSpPr>
        <p:spPr>
          <a:xfrm>
            <a:off x="8034858" y="5733173"/>
            <a:ext cx="718185" cy="324485"/>
          </a:xfrm>
          <a:custGeom>
            <a:avLst/>
            <a:gdLst/>
            <a:ahLst/>
            <a:cxnLst/>
            <a:rect l="l" t="t" r="r" b="b"/>
            <a:pathLst>
              <a:path w="718184" h="324485">
                <a:moveTo>
                  <a:pt x="78803" y="42722"/>
                </a:moveTo>
                <a:lnTo>
                  <a:pt x="78308" y="32893"/>
                </a:lnTo>
                <a:lnTo>
                  <a:pt x="77050" y="25654"/>
                </a:lnTo>
                <a:lnTo>
                  <a:pt x="76822" y="24307"/>
                </a:lnTo>
                <a:lnTo>
                  <a:pt x="48844" y="584"/>
                </a:lnTo>
                <a:lnTo>
                  <a:pt x="48844" y="294233"/>
                </a:lnTo>
                <a:lnTo>
                  <a:pt x="45656" y="298348"/>
                </a:lnTo>
                <a:lnTo>
                  <a:pt x="33070" y="298348"/>
                </a:lnTo>
                <a:lnTo>
                  <a:pt x="29883" y="294411"/>
                </a:lnTo>
                <a:lnTo>
                  <a:pt x="29972" y="33832"/>
                </a:lnTo>
                <a:lnTo>
                  <a:pt x="36080" y="25654"/>
                </a:lnTo>
                <a:lnTo>
                  <a:pt x="43027" y="25654"/>
                </a:lnTo>
                <a:lnTo>
                  <a:pt x="48844" y="294233"/>
                </a:lnTo>
                <a:lnTo>
                  <a:pt x="48844" y="584"/>
                </a:lnTo>
                <a:lnTo>
                  <a:pt x="9410" y="11353"/>
                </a:lnTo>
                <a:lnTo>
                  <a:pt x="0" y="42722"/>
                </a:lnTo>
                <a:lnTo>
                  <a:pt x="38" y="286016"/>
                </a:lnTo>
                <a:lnTo>
                  <a:pt x="23202" y="321576"/>
                </a:lnTo>
                <a:lnTo>
                  <a:pt x="39370" y="324002"/>
                </a:lnTo>
                <a:lnTo>
                  <a:pt x="48310" y="323367"/>
                </a:lnTo>
                <a:lnTo>
                  <a:pt x="77000" y="298348"/>
                </a:lnTo>
                <a:lnTo>
                  <a:pt x="78168" y="293547"/>
                </a:lnTo>
                <a:lnTo>
                  <a:pt x="78701" y="286016"/>
                </a:lnTo>
                <a:lnTo>
                  <a:pt x="78803" y="42722"/>
                </a:lnTo>
                <a:close/>
              </a:path>
              <a:path w="718184" h="324485">
                <a:moveTo>
                  <a:pt x="175310" y="1879"/>
                </a:moveTo>
                <a:lnTo>
                  <a:pt x="101892" y="1879"/>
                </a:lnTo>
                <a:lnTo>
                  <a:pt x="101892" y="25654"/>
                </a:lnTo>
                <a:lnTo>
                  <a:pt x="123393" y="25654"/>
                </a:lnTo>
                <a:lnTo>
                  <a:pt x="123393" y="322122"/>
                </a:lnTo>
                <a:lnTo>
                  <a:pt x="153339" y="322122"/>
                </a:lnTo>
                <a:lnTo>
                  <a:pt x="153339" y="25654"/>
                </a:lnTo>
                <a:lnTo>
                  <a:pt x="175310" y="25654"/>
                </a:lnTo>
                <a:lnTo>
                  <a:pt x="175310" y="1879"/>
                </a:lnTo>
                <a:close/>
              </a:path>
              <a:path w="718184" h="324485">
                <a:moveTo>
                  <a:pt x="277279" y="42722"/>
                </a:moveTo>
                <a:lnTo>
                  <a:pt x="276771" y="32893"/>
                </a:lnTo>
                <a:lnTo>
                  <a:pt x="275463" y="25654"/>
                </a:lnTo>
                <a:lnTo>
                  <a:pt x="275221" y="24307"/>
                </a:lnTo>
                <a:lnTo>
                  <a:pt x="247332" y="609"/>
                </a:lnTo>
                <a:lnTo>
                  <a:pt x="247332" y="187159"/>
                </a:lnTo>
                <a:lnTo>
                  <a:pt x="228358" y="187159"/>
                </a:lnTo>
                <a:lnTo>
                  <a:pt x="228447" y="33832"/>
                </a:lnTo>
                <a:lnTo>
                  <a:pt x="234556" y="25654"/>
                </a:lnTo>
                <a:lnTo>
                  <a:pt x="241503" y="25654"/>
                </a:lnTo>
                <a:lnTo>
                  <a:pt x="247332" y="187159"/>
                </a:lnTo>
                <a:lnTo>
                  <a:pt x="247332" y="609"/>
                </a:lnTo>
                <a:lnTo>
                  <a:pt x="207606" y="11353"/>
                </a:lnTo>
                <a:lnTo>
                  <a:pt x="198412" y="284581"/>
                </a:lnTo>
                <a:lnTo>
                  <a:pt x="199085" y="293941"/>
                </a:lnTo>
                <a:lnTo>
                  <a:pt x="229349" y="323405"/>
                </a:lnTo>
                <a:lnTo>
                  <a:pt x="237845" y="324002"/>
                </a:lnTo>
                <a:lnTo>
                  <a:pt x="246786" y="323367"/>
                </a:lnTo>
                <a:lnTo>
                  <a:pt x="275475" y="298348"/>
                </a:lnTo>
                <a:lnTo>
                  <a:pt x="276644" y="293547"/>
                </a:lnTo>
                <a:lnTo>
                  <a:pt x="277279" y="284581"/>
                </a:lnTo>
                <a:lnTo>
                  <a:pt x="277279" y="239890"/>
                </a:lnTo>
                <a:lnTo>
                  <a:pt x="247332" y="268401"/>
                </a:lnTo>
                <a:lnTo>
                  <a:pt x="247332" y="294233"/>
                </a:lnTo>
                <a:lnTo>
                  <a:pt x="244132" y="298348"/>
                </a:lnTo>
                <a:lnTo>
                  <a:pt x="231559" y="298348"/>
                </a:lnTo>
                <a:lnTo>
                  <a:pt x="228358" y="294411"/>
                </a:lnTo>
                <a:lnTo>
                  <a:pt x="228358" y="213258"/>
                </a:lnTo>
                <a:lnTo>
                  <a:pt x="277279" y="213258"/>
                </a:lnTo>
                <a:lnTo>
                  <a:pt x="277279" y="187159"/>
                </a:lnTo>
                <a:lnTo>
                  <a:pt x="277279" y="42722"/>
                </a:lnTo>
                <a:close/>
              </a:path>
              <a:path w="718184" h="324485">
                <a:moveTo>
                  <a:pt x="387781" y="1879"/>
                </a:moveTo>
                <a:lnTo>
                  <a:pt x="348348" y="1879"/>
                </a:lnTo>
                <a:lnTo>
                  <a:pt x="337781" y="2590"/>
                </a:lnTo>
                <a:lnTo>
                  <a:pt x="309422" y="35712"/>
                </a:lnTo>
                <a:lnTo>
                  <a:pt x="300367" y="324002"/>
                </a:lnTo>
                <a:lnTo>
                  <a:pt x="329857" y="324002"/>
                </a:lnTo>
                <a:lnTo>
                  <a:pt x="339331" y="38430"/>
                </a:lnTo>
                <a:lnTo>
                  <a:pt x="339331" y="35572"/>
                </a:lnTo>
                <a:lnTo>
                  <a:pt x="339991" y="33070"/>
                </a:lnTo>
                <a:lnTo>
                  <a:pt x="341210" y="30835"/>
                </a:lnTo>
                <a:lnTo>
                  <a:pt x="342620" y="28600"/>
                </a:lnTo>
                <a:lnTo>
                  <a:pt x="344970" y="27533"/>
                </a:lnTo>
                <a:lnTo>
                  <a:pt x="357835" y="27533"/>
                </a:lnTo>
                <a:lnTo>
                  <a:pt x="357835" y="324002"/>
                </a:lnTo>
                <a:lnTo>
                  <a:pt x="387781" y="324002"/>
                </a:lnTo>
                <a:lnTo>
                  <a:pt x="387781" y="27533"/>
                </a:lnTo>
                <a:lnTo>
                  <a:pt x="387781" y="1879"/>
                </a:lnTo>
                <a:close/>
              </a:path>
              <a:path w="718184" h="324485">
                <a:moveTo>
                  <a:pt x="494245" y="286905"/>
                </a:moveTo>
                <a:lnTo>
                  <a:pt x="494131" y="214236"/>
                </a:lnTo>
                <a:lnTo>
                  <a:pt x="464299" y="189738"/>
                </a:lnTo>
                <a:lnTo>
                  <a:pt x="464299" y="221843"/>
                </a:lnTo>
                <a:lnTo>
                  <a:pt x="464299" y="285203"/>
                </a:lnTo>
                <a:lnTo>
                  <a:pt x="463080" y="289763"/>
                </a:lnTo>
                <a:lnTo>
                  <a:pt x="458012" y="295135"/>
                </a:lnTo>
                <a:lnTo>
                  <a:pt x="452945" y="296468"/>
                </a:lnTo>
                <a:lnTo>
                  <a:pt x="445338" y="296468"/>
                </a:lnTo>
                <a:lnTo>
                  <a:pt x="445338" y="213258"/>
                </a:lnTo>
                <a:lnTo>
                  <a:pt x="452005" y="213258"/>
                </a:lnTo>
                <a:lnTo>
                  <a:pt x="456793" y="214236"/>
                </a:lnTo>
                <a:lnTo>
                  <a:pt x="459790" y="216115"/>
                </a:lnTo>
                <a:lnTo>
                  <a:pt x="462800" y="218084"/>
                </a:lnTo>
                <a:lnTo>
                  <a:pt x="464299" y="221843"/>
                </a:lnTo>
                <a:lnTo>
                  <a:pt x="464299" y="189738"/>
                </a:lnTo>
                <a:lnTo>
                  <a:pt x="456692" y="187871"/>
                </a:lnTo>
                <a:lnTo>
                  <a:pt x="450964" y="187159"/>
                </a:lnTo>
                <a:lnTo>
                  <a:pt x="445338" y="187159"/>
                </a:lnTo>
                <a:lnTo>
                  <a:pt x="445338" y="1879"/>
                </a:lnTo>
                <a:lnTo>
                  <a:pt x="415378" y="1879"/>
                </a:lnTo>
                <a:lnTo>
                  <a:pt x="415378" y="322122"/>
                </a:lnTo>
                <a:lnTo>
                  <a:pt x="458292" y="322122"/>
                </a:lnTo>
                <a:lnTo>
                  <a:pt x="465937" y="321475"/>
                </a:lnTo>
                <a:lnTo>
                  <a:pt x="493610" y="293839"/>
                </a:lnTo>
                <a:lnTo>
                  <a:pt x="494245" y="286905"/>
                </a:lnTo>
                <a:close/>
              </a:path>
              <a:path w="718184" h="324485">
                <a:moveTo>
                  <a:pt x="609155" y="149161"/>
                </a:moveTo>
                <a:lnTo>
                  <a:pt x="609104" y="42735"/>
                </a:lnTo>
                <a:lnTo>
                  <a:pt x="594448" y="6400"/>
                </a:lnTo>
                <a:lnTo>
                  <a:pt x="569823" y="0"/>
                </a:lnTo>
                <a:lnTo>
                  <a:pt x="559422" y="685"/>
                </a:lnTo>
                <a:lnTo>
                  <a:pt x="531926" y="32905"/>
                </a:lnTo>
                <a:lnTo>
                  <a:pt x="531431" y="42735"/>
                </a:lnTo>
                <a:lnTo>
                  <a:pt x="531431" y="127774"/>
                </a:lnTo>
                <a:lnTo>
                  <a:pt x="560971" y="106895"/>
                </a:lnTo>
                <a:lnTo>
                  <a:pt x="560971" y="28638"/>
                </a:lnTo>
                <a:lnTo>
                  <a:pt x="564095" y="25628"/>
                </a:lnTo>
                <a:lnTo>
                  <a:pt x="576541" y="25628"/>
                </a:lnTo>
                <a:lnTo>
                  <a:pt x="579666" y="28638"/>
                </a:lnTo>
                <a:lnTo>
                  <a:pt x="579666" y="137744"/>
                </a:lnTo>
                <a:lnTo>
                  <a:pt x="579183" y="145834"/>
                </a:lnTo>
                <a:lnTo>
                  <a:pt x="555548" y="182892"/>
                </a:lnTo>
                <a:lnTo>
                  <a:pt x="551205" y="187579"/>
                </a:lnTo>
                <a:lnTo>
                  <a:pt x="531914" y="227228"/>
                </a:lnTo>
                <a:lnTo>
                  <a:pt x="531431" y="237540"/>
                </a:lnTo>
                <a:lnTo>
                  <a:pt x="531431" y="322084"/>
                </a:lnTo>
                <a:lnTo>
                  <a:pt x="609155" y="322084"/>
                </a:lnTo>
                <a:lnTo>
                  <a:pt x="609155" y="296430"/>
                </a:lnTo>
                <a:lnTo>
                  <a:pt x="609155" y="239903"/>
                </a:lnTo>
                <a:lnTo>
                  <a:pt x="579666" y="268389"/>
                </a:lnTo>
                <a:lnTo>
                  <a:pt x="579666" y="296430"/>
                </a:lnTo>
                <a:lnTo>
                  <a:pt x="560971" y="296430"/>
                </a:lnTo>
                <a:lnTo>
                  <a:pt x="560971" y="227685"/>
                </a:lnTo>
                <a:lnTo>
                  <a:pt x="563499" y="220002"/>
                </a:lnTo>
                <a:lnTo>
                  <a:pt x="573659" y="207022"/>
                </a:lnTo>
                <a:lnTo>
                  <a:pt x="579158" y="200609"/>
                </a:lnTo>
                <a:lnTo>
                  <a:pt x="585038" y="194271"/>
                </a:lnTo>
                <a:lnTo>
                  <a:pt x="589407" y="189458"/>
                </a:lnTo>
                <a:lnTo>
                  <a:pt x="608685" y="156057"/>
                </a:lnTo>
                <a:lnTo>
                  <a:pt x="609155" y="149161"/>
                </a:lnTo>
                <a:close/>
              </a:path>
              <a:path w="718184" h="324485">
                <a:moveTo>
                  <a:pt x="717994" y="19469"/>
                </a:moveTo>
                <a:lnTo>
                  <a:pt x="688505" y="622"/>
                </a:lnTo>
                <a:lnTo>
                  <a:pt x="688505" y="29743"/>
                </a:lnTo>
                <a:lnTo>
                  <a:pt x="688505" y="183197"/>
                </a:lnTo>
                <a:lnTo>
                  <a:pt x="688505" y="219316"/>
                </a:lnTo>
                <a:lnTo>
                  <a:pt x="688505" y="296430"/>
                </a:lnTo>
                <a:lnTo>
                  <a:pt x="685380" y="300240"/>
                </a:lnTo>
                <a:lnTo>
                  <a:pt x="672922" y="300240"/>
                </a:lnTo>
                <a:lnTo>
                  <a:pt x="669798" y="296430"/>
                </a:lnTo>
                <a:lnTo>
                  <a:pt x="669798" y="215506"/>
                </a:lnTo>
                <a:lnTo>
                  <a:pt x="672922" y="212331"/>
                </a:lnTo>
                <a:lnTo>
                  <a:pt x="681774" y="212331"/>
                </a:lnTo>
                <a:lnTo>
                  <a:pt x="683996" y="213283"/>
                </a:lnTo>
                <a:lnTo>
                  <a:pt x="687590" y="217106"/>
                </a:lnTo>
                <a:lnTo>
                  <a:pt x="688505" y="219316"/>
                </a:lnTo>
                <a:lnTo>
                  <a:pt x="688505" y="183197"/>
                </a:lnTo>
                <a:lnTo>
                  <a:pt x="685380" y="186664"/>
                </a:lnTo>
                <a:lnTo>
                  <a:pt x="676516" y="186664"/>
                </a:lnTo>
                <a:lnTo>
                  <a:pt x="674306" y="185635"/>
                </a:lnTo>
                <a:lnTo>
                  <a:pt x="670712" y="181546"/>
                </a:lnTo>
                <a:lnTo>
                  <a:pt x="669798" y="179070"/>
                </a:lnTo>
                <a:lnTo>
                  <a:pt x="669798" y="29743"/>
                </a:lnTo>
                <a:lnTo>
                  <a:pt x="670712" y="27533"/>
                </a:lnTo>
                <a:lnTo>
                  <a:pt x="674306" y="23749"/>
                </a:lnTo>
                <a:lnTo>
                  <a:pt x="676516" y="22796"/>
                </a:lnTo>
                <a:lnTo>
                  <a:pt x="682447" y="22796"/>
                </a:lnTo>
                <a:lnTo>
                  <a:pt x="684822" y="23749"/>
                </a:lnTo>
                <a:lnTo>
                  <a:pt x="687743" y="27533"/>
                </a:lnTo>
                <a:lnTo>
                  <a:pt x="688505" y="29743"/>
                </a:lnTo>
                <a:lnTo>
                  <a:pt x="688505" y="622"/>
                </a:lnTo>
                <a:lnTo>
                  <a:pt x="687768" y="482"/>
                </a:lnTo>
                <a:lnTo>
                  <a:pt x="679170" y="0"/>
                </a:lnTo>
                <a:lnTo>
                  <a:pt x="670560" y="482"/>
                </a:lnTo>
                <a:lnTo>
                  <a:pt x="640308" y="19469"/>
                </a:lnTo>
                <a:lnTo>
                  <a:pt x="640308" y="178155"/>
                </a:lnTo>
                <a:lnTo>
                  <a:pt x="641451" y="183997"/>
                </a:lnTo>
                <a:lnTo>
                  <a:pt x="646036" y="194119"/>
                </a:lnTo>
                <a:lnTo>
                  <a:pt x="649795" y="197929"/>
                </a:lnTo>
                <a:lnTo>
                  <a:pt x="655053" y="200456"/>
                </a:lnTo>
                <a:lnTo>
                  <a:pt x="651141" y="202057"/>
                </a:lnTo>
                <a:lnTo>
                  <a:pt x="647661" y="204508"/>
                </a:lnTo>
                <a:lnTo>
                  <a:pt x="644740" y="207822"/>
                </a:lnTo>
                <a:lnTo>
                  <a:pt x="641769" y="211150"/>
                </a:lnTo>
                <a:lnTo>
                  <a:pt x="640308" y="215036"/>
                </a:lnTo>
                <a:lnTo>
                  <a:pt x="640308" y="290728"/>
                </a:lnTo>
                <a:lnTo>
                  <a:pt x="662813" y="321500"/>
                </a:lnTo>
                <a:lnTo>
                  <a:pt x="678662" y="324002"/>
                </a:lnTo>
                <a:lnTo>
                  <a:pt x="688086" y="323342"/>
                </a:lnTo>
                <a:lnTo>
                  <a:pt x="717270" y="300240"/>
                </a:lnTo>
                <a:lnTo>
                  <a:pt x="717994" y="298488"/>
                </a:lnTo>
                <a:lnTo>
                  <a:pt x="717994" y="215506"/>
                </a:lnTo>
                <a:lnTo>
                  <a:pt x="716876" y="212331"/>
                </a:lnTo>
                <a:lnTo>
                  <a:pt x="716534" y="211378"/>
                </a:lnTo>
                <a:lnTo>
                  <a:pt x="713562" y="207594"/>
                </a:lnTo>
                <a:lnTo>
                  <a:pt x="710641" y="203771"/>
                </a:lnTo>
                <a:lnTo>
                  <a:pt x="707351" y="201409"/>
                </a:lnTo>
                <a:lnTo>
                  <a:pt x="703757" y="200456"/>
                </a:lnTo>
                <a:lnTo>
                  <a:pt x="709980" y="195986"/>
                </a:lnTo>
                <a:lnTo>
                  <a:pt x="714438" y="189661"/>
                </a:lnTo>
                <a:lnTo>
                  <a:pt x="715416" y="186664"/>
                </a:lnTo>
                <a:lnTo>
                  <a:pt x="717105" y="181483"/>
                </a:lnTo>
                <a:lnTo>
                  <a:pt x="717994" y="171462"/>
                </a:lnTo>
                <a:lnTo>
                  <a:pt x="717994" y="22796"/>
                </a:lnTo>
                <a:lnTo>
                  <a:pt x="717994" y="19469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Рисунок 86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057" y="5490114"/>
            <a:ext cx="758761" cy="8170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45985"/>
            <a:ext cx="10692003" cy="706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7750" y="985204"/>
            <a:ext cx="76365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КОНФЕРЕНЦ-ВОЗМОЖНОСТИ </a:t>
            </a:r>
            <a:r>
              <a:rPr spc="65" dirty="0"/>
              <a:t>КУРОРТА </a:t>
            </a:r>
            <a:r>
              <a:rPr spc="90" dirty="0"/>
              <a:t>«РОЗА</a:t>
            </a:r>
            <a:r>
              <a:rPr spc="-105" dirty="0"/>
              <a:t> </a:t>
            </a:r>
            <a:r>
              <a:rPr spc="95" dirty="0"/>
              <a:t>ХУТОР»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500" y="1832861"/>
            <a:ext cx="9210040" cy="129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00197F"/>
                </a:solidFill>
                <a:latin typeface="Tahoma"/>
                <a:cs typeface="Tahoma"/>
              </a:rPr>
              <a:t>БОЛЕЕ </a:t>
            </a:r>
            <a:r>
              <a:rPr sz="1800" b="1" spc="80" dirty="0">
                <a:solidFill>
                  <a:srgbClr val="00197F"/>
                </a:solidFill>
                <a:latin typeface="Calibri"/>
                <a:cs typeface="Calibri"/>
              </a:rPr>
              <a:t>30 КОНФЕРЕНЦ-ЗАЛОВ </a:t>
            </a:r>
            <a:r>
              <a:rPr sz="1800" spc="-40" dirty="0">
                <a:solidFill>
                  <a:srgbClr val="00197F"/>
                </a:solidFill>
                <a:latin typeface="Tahoma"/>
                <a:cs typeface="Tahoma"/>
              </a:rPr>
              <a:t>ПЛОЩАДЬЮ </a:t>
            </a:r>
            <a:r>
              <a:rPr sz="1800" b="1" spc="30" dirty="0">
                <a:solidFill>
                  <a:srgbClr val="00197F"/>
                </a:solidFill>
                <a:latin typeface="Calibri"/>
                <a:cs typeface="Calibri"/>
              </a:rPr>
              <a:t>ОТ </a:t>
            </a:r>
            <a:r>
              <a:rPr sz="1800" b="1" spc="80" dirty="0">
                <a:solidFill>
                  <a:srgbClr val="00197F"/>
                </a:solidFill>
                <a:latin typeface="Calibri"/>
                <a:cs typeface="Calibri"/>
              </a:rPr>
              <a:t>30 </a:t>
            </a:r>
            <a:r>
              <a:rPr sz="1800" b="1" spc="-20" dirty="0">
                <a:solidFill>
                  <a:srgbClr val="00197F"/>
                </a:solidFill>
                <a:latin typeface="Calibri"/>
                <a:cs typeface="Calibri"/>
              </a:rPr>
              <a:t>ДО </a:t>
            </a:r>
            <a:r>
              <a:rPr sz="1800" b="1" spc="85" dirty="0">
                <a:solidFill>
                  <a:srgbClr val="00197F"/>
                </a:solidFill>
                <a:latin typeface="Calibri"/>
                <a:cs typeface="Calibri"/>
              </a:rPr>
              <a:t>340 </a:t>
            </a:r>
            <a:r>
              <a:rPr sz="1800" b="1" spc="60" dirty="0">
                <a:solidFill>
                  <a:srgbClr val="00197F"/>
                </a:solidFill>
                <a:latin typeface="Calibri"/>
                <a:cs typeface="Calibri"/>
              </a:rPr>
              <a:t>КВ.</a:t>
            </a:r>
            <a:r>
              <a:rPr sz="1800" b="1" spc="-19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b="1" spc="-95" dirty="0">
                <a:solidFill>
                  <a:srgbClr val="00197F"/>
                </a:solidFill>
                <a:latin typeface="Calibri"/>
                <a:cs typeface="Calibri"/>
              </a:rPr>
              <a:t>М,</a:t>
            </a:r>
            <a:endParaRPr sz="18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</a:pPr>
            <a:r>
              <a:rPr sz="1800" spc="-35" dirty="0">
                <a:solidFill>
                  <a:srgbClr val="00197F"/>
                </a:solidFill>
                <a:latin typeface="Tahoma"/>
                <a:cs typeface="Tahoma"/>
              </a:rPr>
              <a:t>ВМЕСТИМОСТЬЮ </a:t>
            </a:r>
            <a:r>
              <a:rPr sz="1800" b="1" spc="30" dirty="0">
                <a:solidFill>
                  <a:srgbClr val="00197F"/>
                </a:solidFill>
                <a:latin typeface="Calibri"/>
                <a:cs typeface="Calibri"/>
              </a:rPr>
              <a:t>ОТ </a:t>
            </a:r>
            <a:r>
              <a:rPr sz="1800" b="1" spc="25" dirty="0">
                <a:solidFill>
                  <a:srgbClr val="00197F"/>
                </a:solidFill>
                <a:latin typeface="Calibri"/>
                <a:cs typeface="Calibri"/>
              </a:rPr>
              <a:t>18 </a:t>
            </a:r>
            <a:r>
              <a:rPr sz="1800" b="1" spc="-20" dirty="0">
                <a:solidFill>
                  <a:srgbClr val="00197F"/>
                </a:solidFill>
                <a:latin typeface="Calibri"/>
                <a:cs typeface="Calibri"/>
              </a:rPr>
              <a:t>ДО </a:t>
            </a:r>
            <a:r>
              <a:rPr sz="1800" b="1" spc="100" dirty="0">
                <a:solidFill>
                  <a:srgbClr val="00197F"/>
                </a:solidFill>
                <a:latin typeface="Calibri"/>
                <a:cs typeface="Calibri"/>
              </a:rPr>
              <a:t>300</a:t>
            </a:r>
            <a:r>
              <a:rPr sz="1800" b="1" spc="25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00197F"/>
                </a:solidFill>
                <a:latin typeface="Calibri"/>
                <a:cs typeface="Calibri"/>
              </a:rPr>
              <a:t>ЧЕЛОВЕК</a:t>
            </a:r>
            <a:r>
              <a:rPr sz="1800" spc="70" dirty="0">
                <a:solidFill>
                  <a:srgbClr val="00197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400" spc="75" dirty="0">
                <a:latin typeface="Calibri"/>
                <a:cs typeface="Calibri"/>
              </a:rPr>
              <a:t>Конференц-залы </a:t>
            </a:r>
            <a:r>
              <a:rPr sz="1400" spc="35" dirty="0">
                <a:latin typeface="Calibri"/>
                <a:cs typeface="Calibri"/>
              </a:rPr>
              <a:t>имеют </a:t>
            </a:r>
            <a:r>
              <a:rPr sz="1400" spc="45" dirty="0">
                <a:latin typeface="Calibri"/>
                <a:cs typeface="Calibri"/>
              </a:rPr>
              <a:t>доступ к </a:t>
            </a:r>
            <a:r>
              <a:rPr sz="1400" spc="20" dirty="0">
                <a:latin typeface="Calibri"/>
                <a:cs typeface="Calibri"/>
              </a:rPr>
              <a:t>wi-fi, </a:t>
            </a:r>
            <a:r>
              <a:rPr sz="1400" spc="55" dirty="0">
                <a:latin typeface="Calibri"/>
                <a:cs typeface="Calibri"/>
              </a:rPr>
              <a:t>современное </a:t>
            </a:r>
            <a:r>
              <a:rPr sz="1400" spc="50" dirty="0">
                <a:latin typeface="Calibri"/>
                <a:cs typeface="Calibri"/>
              </a:rPr>
              <a:t>светотехническое </a:t>
            </a:r>
            <a:r>
              <a:rPr sz="1400" spc="70" dirty="0">
                <a:latin typeface="Calibri"/>
                <a:cs typeface="Calibri"/>
              </a:rPr>
              <a:t>и </a:t>
            </a:r>
            <a:r>
              <a:rPr sz="1400" spc="60" dirty="0">
                <a:latin typeface="Calibri"/>
                <a:cs typeface="Calibri"/>
              </a:rPr>
              <a:t>звуковое </a:t>
            </a:r>
            <a:r>
              <a:rPr sz="1400" spc="40" dirty="0">
                <a:latin typeface="Calibri"/>
                <a:cs typeface="Calibri"/>
              </a:rPr>
              <a:t>оборудование, </a:t>
            </a:r>
            <a:r>
              <a:rPr sz="1400" spc="60" dirty="0">
                <a:latin typeface="Calibri"/>
                <a:cs typeface="Calibri"/>
              </a:rPr>
              <a:t>естественное  </a:t>
            </a:r>
            <a:r>
              <a:rPr sz="1400" spc="50" dirty="0">
                <a:latin typeface="Calibri"/>
                <a:cs typeface="Calibri"/>
              </a:rPr>
              <a:t>освещение, </a:t>
            </a:r>
            <a:r>
              <a:rPr sz="1400" spc="55" dirty="0">
                <a:latin typeface="Calibri"/>
                <a:cs typeface="Calibri"/>
              </a:rPr>
              <a:t>индивидуальный </a:t>
            </a:r>
            <a:r>
              <a:rPr sz="1400" spc="50" dirty="0">
                <a:latin typeface="Calibri"/>
                <a:cs typeface="Calibri"/>
              </a:rPr>
              <a:t>температурный </a:t>
            </a:r>
            <a:r>
              <a:rPr sz="1400" spc="45" dirty="0">
                <a:latin typeface="Calibri"/>
                <a:cs typeface="Calibri"/>
              </a:rPr>
              <a:t>контроль, </a:t>
            </a:r>
            <a:r>
              <a:rPr sz="1400" spc="65" dirty="0">
                <a:latin typeface="Calibri"/>
                <a:cs typeface="Calibri"/>
              </a:rPr>
              <a:t>стильный </a:t>
            </a:r>
            <a:r>
              <a:rPr sz="1400" spc="40" dirty="0">
                <a:latin typeface="Calibri"/>
                <a:cs typeface="Calibri"/>
              </a:rPr>
              <a:t>дизайн, </a:t>
            </a:r>
            <a:r>
              <a:rPr sz="1400" spc="60" dirty="0">
                <a:latin typeface="Calibri"/>
                <a:cs typeface="Calibri"/>
              </a:rPr>
              <a:t>презентационное</a:t>
            </a:r>
            <a:r>
              <a:rPr sz="1400" spc="245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оборудование.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857442" y="114846"/>
            <a:ext cx="1593850" cy="396240"/>
            <a:chOff x="8857442" y="114846"/>
            <a:chExt cx="1593850" cy="3962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1025" y="150888"/>
              <a:ext cx="214719" cy="2449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1555" y="166636"/>
              <a:ext cx="262031" cy="3438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8263" y="114846"/>
              <a:ext cx="331544" cy="3775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6471" y="216699"/>
              <a:ext cx="115163" cy="15619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7442" y="256004"/>
              <a:ext cx="458599" cy="18149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890011" y="25600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14"/>
                  </a:moveTo>
                  <a:lnTo>
                    <a:pt x="75628" y="2514"/>
                  </a:lnTo>
                  <a:lnTo>
                    <a:pt x="54686" y="56362"/>
                  </a:lnTo>
                  <a:lnTo>
                    <a:pt x="33680" y="2514"/>
                  </a:lnTo>
                  <a:lnTo>
                    <a:pt x="0" y="2514"/>
                  </a:lnTo>
                  <a:lnTo>
                    <a:pt x="37807" y="88265"/>
                  </a:lnTo>
                  <a:lnTo>
                    <a:pt x="0" y="178993"/>
                  </a:lnTo>
                  <a:lnTo>
                    <a:pt x="33680" y="178993"/>
                  </a:lnTo>
                  <a:lnTo>
                    <a:pt x="54686" y="123012"/>
                  </a:lnTo>
                  <a:lnTo>
                    <a:pt x="75590" y="178993"/>
                  </a:lnTo>
                  <a:lnTo>
                    <a:pt x="109296" y="178993"/>
                  </a:lnTo>
                  <a:lnTo>
                    <a:pt x="71513" y="88265"/>
                  </a:lnTo>
                  <a:lnTo>
                    <a:pt x="109321" y="2514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26"/>
                  </a:lnTo>
                  <a:lnTo>
                    <a:pt x="142951" y="150533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50012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16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34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92"/>
                  </a:lnTo>
                  <a:lnTo>
                    <a:pt x="343903" y="23177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63"/>
                  </a:lnTo>
                  <a:lnTo>
                    <a:pt x="343941" y="157480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305"/>
                  </a:moveTo>
                  <a:lnTo>
                    <a:pt x="557288" y="34404"/>
                  </a:lnTo>
                  <a:lnTo>
                    <a:pt x="553847" y="28587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21"/>
                  </a:lnTo>
                  <a:lnTo>
                    <a:pt x="529361" y="68605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23"/>
                  </a:lnTo>
                  <a:lnTo>
                    <a:pt x="488835" y="87223"/>
                  </a:lnTo>
                  <a:lnTo>
                    <a:pt x="488835" y="28587"/>
                  </a:lnTo>
                  <a:lnTo>
                    <a:pt x="506793" y="28587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21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14"/>
                  </a:lnTo>
                  <a:lnTo>
                    <a:pt x="458558" y="2514"/>
                  </a:lnTo>
                  <a:lnTo>
                    <a:pt x="458558" y="178993"/>
                  </a:lnTo>
                  <a:lnTo>
                    <a:pt x="488835" y="178993"/>
                  </a:lnTo>
                  <a:lnTo>
                    <a:pt x="488835" y="114808"/>
                  </a:lnTo>
                  <a:lnTo>
                    <a:pt x="504545" y="114808"/>
                  </a:lnTo>
                  <a:lnTo>
                    <a:pt x="529729" y="109931"/>
                  </a:lnTo>
                  <a:lnTo>
                    <a:pt x="547255" y="97091"/>
                  </a:lnTo>
                  <a:lnTo>
                    <a:pt x="552831" y="87223"/>
                  </a:lnTo>
                  <a:lnTo>
                    <a:pt x="557491" y="78994"/>
                  </a:lnTo>
                  <a:lnTo>
                    <a:pt x="560819" y="58305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7200" y="3726002"/>
            <a:ext cx="9784799" cy="3808793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1025" y="150888"/>
            <a:ext cx="214719" cy="2449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857442" y="114846"/>
            <a:ext cx="952500" cy="396240"/>
            <a:chOff x="8857442" y="114846"/>
            <a:chExt cx="952500" cy="3962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1555" y="166636"/>
              <a:ext cx="262031" cy="3438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8263" y="114846"/>
              <a:ext cx="331544" cy="3775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06471" y="216699"/>
              <a:ext cx="115163" cy="1561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57442" y="256004"/>
              <a:ext cx="458599" cy="181495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9890021" y="258509"/>
            <a:ext cx="109855" cy="176530"/>
          </a:xfrm>
          <a:custGeom>
            <a:avLst/>
            <a:gdLst/>
            <a:ahLst/>
            <a:cxnLst/>
            <a:rect l="l" t="t" r="r" b="b"/>
            <a:pathLst>
              <a:path w="109854" h="176529">
                <a:moveTo>
                  <a:pt x="109321" y="0"/>
                </a:moveTo>
                <a:lnTo>
                  <a:pt x="75628" y="0"/>
                </a:lnTo>
                <a:lnTo>
                  <a:pt x="54686" y="53848"/>
                </a:lnTo>
                <a:lnTo>
                  <a:pt x="33680" y="0"/>
                </a:lnTo>
                <a:lnTo>
                  <a:pt x="0" y="0"/>
                </a:lnTo>
                <a:lnTo>
                  <a:pt x="37807" y="85750"/>
                </a:lnTo>
                <a:lnTo>
                  <a:pt x="0" y="176479"/>
                </a:lnTo>
                <a:lnTo>
                  <a:pt x="33680" y="176479"/>
                </a:lnTo>
                <a:lnTo>
                  <a:pt x="54686" y="120497"/>
                </a:lnTo>
                <a:lnTo>
                  <a:pt x="75590" y="176479"/>
                </a:lnTo>
                <a:lnTo>
                  <a:pt x="109296" y="176479"/>
                </a:lnTo>
                <a:lnTo>
                  <a:pt x="71513" y="85750"/>
                </a:lnTo>
                <a:lnTo>
                  <a:pt x="109321" y="0"/>
                </a:lnTo>
                <a:close/>
              </a:path>
            </a:pathLst>
          </a:custGeom>
          <a:solidFill>
            <a:srgbClr val="0019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348576" y="258509"/>
            <a:ext cx="102870" cy="176530"/>
          </a:xfrm>
          <a:custGeom>
            <a:avLst/>
            <a:gdLst/>
            <a:ahLst/>
            <a:cxnLst/>
            <a:rect l="l" t="t" r="r" b="b"/>
            <a:pathLst>
              <a:path w="102870" h="176529">
                <a:moveTo>
                  <a:pt x="48501" y="0"/>
                </a:moveTo>
                <a:lnTo>
                  <a:pt x="0" y="0"/>
                </a:lnTo>
                <a:lnTo>
                  <a:pt x="0" y="176479"/>
                </a:lnTo>
                <a:lnTo>
                  <a:pt x="30276" y="176479"/>
                </a:lnTo>
                <a:lnTo>
                  <a:pt x="30276" y="112293"/>
                </a:lnTo>
                <a:lnTo>
                  <a:pt x="45986" y="112293"/>
                </a:lnTo>
                <a:lnTo>
                  <a:pt x="71169" y="107418"/>
                </a:lnTo>
                <a:lnTo>
                  <a:pt x="88692" y="94586"/>
                </a:lnTo>
                <a:lnTo>
                  <a:pt x="94278" y="84709"/>
                </a:lnTo>
                <a:lnTo>
                  <a:pt x="30276" y="84709"/>
                </a:lnTo>
                <a:lnTo>
                  <a:pt x="30276" y="26073"/>
                </a:lnTo>
                <a:lnTo>
                  <a:pt x="95290" y="26073"/>
                </a:lnTo>
                <a:lnTo>
                  <a:pt x="88377" y="14398"/>
                </a:lnTo>
                <a:lnTo>
                  <a:pt x="71522" y="3656"/>
                </a:lnTo>
                <a:lnTo>
                  <a:pt x="48501" y="0"/>
                </a:lnTo>
                <a:close/>
              </a:path>
              <a:path w="102870" h="176529">
                <a:moveTo>
                  <a:pt x="95290" y="26073"/>
                </a:moveTo>
                <a:lnTo>
                  <a:pt x="48234" y="26073"/>
                </a:lnTo>
                <a:lnTo>
                  <a:pt x="58677" y="27960"/>
                </a:lnTo>
                <a:lnTo>
                  <a:pt x="66162" y="33601"/>
                </a:lnTo>
                <a:lnTo>
                  <a:pt x="70667" y="42960"/>
                </a:lnTo>
                <a:lnTo>
                  <a:pt x="72174" y="56007"/>
                </a:lnTo>
                <a:lnTo>
                  <a:pt x="70798" y="66090"/>
                </a:lnTo>
                <a:lnTo>
                  <a:pt x="66324" y="75334"/>
                </a:lnTo>
                <a:lnTo>
                  <a:pt x="58227" y="82090"/>
                </a:lnTo>
                <a:lnTo>
                  <a:pt x="45986" y="84709"/>
                </a:lnTo>
                <a:lnTo>
                  <a:pt x="94278" y="84709"/>
                </a:lnTo>
                <a:lnTo>
                  <a:pt x="98930" y="76481"/>
                </a:lnTo>
                <a:lnTo>
                  <a:pt x="102260" y="55791"/>
                </a:lnTo>
                <a:lnTo>
                  <a:pt x="98734" y="31889"/>
                </a:lnTo>
                <a:lnTo>
                  <a:pt x="95290" y="26073"/>
                </a:lnTo>
                <a:close/>
              </a:path>
            </a:pathLst>
          </a:custGeom>
          <a:solidFill>
            <a:srgbClr val="0019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05542" y="256006"/>
            <a:ext cx="326390" cy="181610"/>
          </a:xfrm>
          <a:custGeom>
            <a:avLst/>
            <a:gdLst/>
            <a:ahLst/>
            <a:cxnLst/>
            <a:rect l="l" t="t" r="r" b="b"/>
            <a:pathLst>
              <a:path w="326390" h="181609">
                <a:moveTo>
                  <a:pt x="109321" y="2501"/>
                </a:moveTo>
                <a:lnTo>
                  <a:pt x="76657" y="2501"/>
                </a:lnTo>
                <a:lnTo>
                  <a:pt x="56502" y="86791"/>
                </a:lnTo>
                <a:lnTo>
                  <a:pt x="33680" y="2501"/>
                </a:lnTo>
                <a:lnTo>
                  <a:pt x="0" y="2501"/>
                </a:lnTo>
                <a:lnTo>
                  <a:pt x="40767" y="136207"/>
                </a:lnTo>
                <a:lnTo>
                  <a:pt x="38442" y="141884"/>
                </a:lnTo>
                <a:lnTo>
                  <a:pt x="34048" y="146926"/>
                </a:lnTo>
                <a:lnTo>
                  <a:pt x="27419" y="150533"/>
                </a:lnTo>
                <a:lnTo>
                  <a:pt x="17576" y="151904"/>
                </a:lnTo>
                <a:lnTo>
                  <a:pt x="17576" y="178993"/>
                </a:lnTo>
                <a:lnTo>
                  <a:pt x="35814" y="176860"/>
                </a:lnTo>
                <a:lnTo>
                  <a:pt x="49733" y="170332"/>
                </a:lnTo>
                <a:lnTo>
                  <a:pt x="60325" y="159270"/>
                </a:lnTo>
                <a:lnTo>
                  <a:pt x="67818" y="143497"/>
                </a:lnTo>
                <a:lnTo>
                  <a:pt x="109321" y="2501"/>
                </a:lnTo>
                <a:close/>
              </a:path>
              <a:path w="326390" h="181609">
                <a:moveTo>
                  <a:pt x="215239" y="2120"/>
                </a:moveTo>
                <a:lnTo>
                  <a:pt x="115239" y="2120"/>
                </a:lnTo>
                <a:lnTo>
                  <a:pt x="115239" y="30060"/>
                </a:lnTo>
                <a:lnTo>
                  <a:pt x="149745" y="30060"/>
                </a:lnTo>
                <a:lnTo>
                  <a:pt x="149745" y="178650"/>
                </a:lnTo>
                <a:lnTo>
                  <a:pt x="180530" y="178650"/>
                </a:lnTo>
                <a:lnTo>
                  <a:pt x="180530" y="30060"/>
                </a:lnTo>
                <a:lnTo>
                  <a:pt x="215239" y="30060"/>
                </a:lnTo>
                <a:lnTo>
                  <a:pt x="215239" y="2120"/>
                </a:lnTo>
                <a:close/>
              </a:path>
              <a:path w="326390" h="181609">
                <a:moveTo>
                  <a:pt x="326072" y="89319"/>
                </a:moveTo>
                <a:lnTo>
                  <a:pt x="322402" y="51066"/>
                </a:lnTo>
                <a:lnTo>
                  <a:pt x="313296" y="27406"/>
                </a:lnTo>
                <a:lnTo>
                  <a:pt x="311632" y="23063"/>
                </a:lnTo>
                <a:lnTo>
                  <a:pt x="294525" y="6299"/>
                </a:lnTo>
                <a:lnTo>
                  <a:pt x="294525" y="89712"/>
                </a:lnTo>
                <a:lnTo>
                  <a:pt x="292950" y="117576"/>
                </a:lnTo>
                <a:lnTo>
                  <a:pt x="288290" y="137744"/>
                </a:lnTo>
                <a:lnTo>
                  <a:pt x="280644" y="150012"/>
                </a:lnTo>
                <a:lnTo>
                  <a:pt x="270103" y="154139"/>
                </a:lnTo>
                <a:lnTo>
                  <a:pt x="259422" y="149974"/>
                </a:lnTo>
                <a:lnTo>
                  <a:pt x="251688" y="137617"/>
                </a:lnTo>
                <a:lnTo>
                  <a:pt x="246976" y="117322"/>
                </a:lnTo>
                <a:lnTo>
                  <a:pt x="245389" y="89319"/>
                </a:lnTo>
                <a:lnTo>
                  <a:pt x="246875" y="62039"/>
                </a:lnTo>
                <a:lnTo>
                  <a:pt x="251371" y="42710"/>
                </a:lnTo>
                <a:lnTo>
                  <a:pt x="258902" y="31216"/>
                </a:lnTo>
                <a:lnTo>
                  <a:pt x="269519" y="27406"/>
                </a:lnTo>
                <a:lnTo>
                  <a:pt x="280441" y="31330"/>
                </a:lnTo>
                <a:lnTo>
                  <a:pt x="288251" y="43053"/>
                </a:lnTo>
                <a:lnTo>
                  <a:pt x="292950" y="62534"/>
                </a:lnTo>
                <a:lnTo>
                  <a:pt x="294525" y="89712"/>
                </a:lnTo>
                <a:lnTo>
                  <a:pt x="294525" y="6299"/>
                </a:lnTo>
                <a:lnTo>
                  <a:pt x="294081" y="5854"/>
                </a:lnTo>
                <a:lnTo>
                  <a:pt x="270103" y="0"/>
                </a:lnTo>
                <a:lnTo>
                  <a:pt x="245999" y="5892"/>
                </a:lnTo>
                <a:lnTo>
                  <a:pt x="228371" y="23177"/>
                </a:lnTo>
                <a:lnTo>
                  <a:pt x="217538" y="51295"/>
                </a:lnTo>
                <a:lnTo>
                  <a:pt x="213855" y="89712"/>
                </a:lnTo>
                <a:lnTo>
                  <a:pt x="217563" y="128663"/>
                </a:lnTo>
                <a:lnTo>
                  <a:pt x="228409" y="157480"/>
                </a:lnTo>
                <a:lnTo>
                  <a:pt x="245884" y="175361"/>
                </a:lnTo>
                <a:lnTo>
                  <a:pt x="269519" y="181495"/>
                </a:lnTo>
                <a:lnTo>
                  <a:pt x="293522" y="175323"/>
                </a:lnTo>
                <a:lnTo>
                  <a:pt x="311277" y="157353"/>
                </a:lnTo>
                <a:lnTo>
                  <a:pt x="312508" y="154139"/>
                </a:lnTo>
                <a:lnTo>
                  <a:pt x="322287" y="128409"/>
                </a:lnTo>
                <a:lnTo>
                  <a:pt x="326072" y="89319"/>
                </a:lnTo>
                <a:close/>
              </a:path>
            </a:pathLst>
          </a:custGeom>
          <a:solidFill>
            <a:srgbClr val="00197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845985"/>
            <a:ext cx="10692003" cy="70637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71508" y="985204"/>
            <a:ext cx="654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МНОГОФУНКЦИОНАЛЬНЫЙ </a:t>
            </a:r>
            <a:r>
              <a:rPr spc="50" dirty="0"/>
              <a:t>ЗАЛ </a:t>
            </a:r>
            <a:r>
              <a:rPr spc="90" dirty="0"/>
              <a:t>«РОЗА</a:t>
            </a:r>
            <a:r>
              <a:rPr spc="-105" dirty="0"/>
              <a:t> </a:t>
            </a:r>
            <a:r>
              <a:rPr spc="65" dirty="0"/>
              <a:t>ХОЛЛ»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35207" y="1852014"/>
            <a:ext cx="4324350" cy="453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solidFill>
                  <a:srgbClr val="00197F"/>
                </a:solidFill>
                <a:latin typeface="Calibri"/>
                <a:cs typeface="Calibri"/>
              </a:rPr>
              <a:t>САМЫЙ </a:t>
            </a:r>
            <a:r>
              <a:rPr sz="1800" b="1" spc="45" dirty="0">
                <a:solidFill>
                  <a:srgbClr val="00197F"/>
                </a:solidFill>
                <a:latin typeface="Calibri"/>
                <a:cs typeface="Calibri"/>
              </a:rPr>
              <a:t>БОЛЬШОЙ </a:t>
            </a:r>
            <a:r>
              <a:rPr sz="1800" b="1" spc="85" dirty="0">
                <a:solidFill>
                  <a:srgbClr val="00197F"/>
                </a:solidFill>
                <a:latin typeface="Calibri"/>
                <a:cs typeface="Calibri"/>
              </a:rPr>
              <a:t>КОНГРЕСС-ЦЕНТР </a:t>
            </a:r>
            <a:r>
              <a:rPr sz="1800" spc="20" dirty="0">
                <a:solidFill>
                  <a:srgbClr val="00197F"/>
                </a:solidFill>
                <a:latin typeface="Tahoma"/>
                <a:cs typeface="Tahoma"/>
              </a:rPr>
              <a:t>И  </a:t>
            </a:r>
            <a:r>
              <a:rPr sz="1800" spc="-5" dirty="0">
                <a:solidFill>
                  <a:srgbClr val="00197F"/>
                </a:solidFill>
                <a:latin typeface="Tahoma"/>
                <a:cs typeface="Tahoma"/>
              </a:rPr>
              <a:t>КОНЦЕРТНЫЙ </a:t>
            </a:r>
            <a:r>
              <a:rPr sz="1800" spc="-30" dirty="0">
                <a:solidFill>
                  <a:srgbClr val="00197F"/>
                </a:solidFill>
                <a:latin typeface="Tahoma"/>
                <a:cs typeface="Tahoma"/>
              </a:rPr>
              <a:t>ЗАЛ </a:t>
            </a:r>
            <a:r>
              <a:rPr sz="1800" spc="30" dirty="0">
                <a:solidFill>
                  <a:srgbClr val="00197F"/>
                </a:solidFill>
                <a:latin typeface="Tahoma"/>
                <a:cs typeface="Tahoma"/>
              </a:rPr>
              <a:t>В </a:t>
            </a:r>
            <a:r>
              <a:rPr sz="1800" spc="-5" dirty="0">
                <a:solidFill>
                  <a:srgbClr val="00197F"/>
                </a:solidFill>
                <a:latin typeface="Tahoma"/>
                <a:cs typeface="Tahoma"/>
              </a:rPr>
              <a:t>ГОРНОМ </a:t>
            </a:r>
            <a:r>
              <a:rPr sz="1800" spc="-35" dirty="0">
                <a:solidFill>
                  <a:srgbClr val="00197F"/>
                </a:solidFill>
                <a:latin typeface="Tahoma"/>
                <a:cs typeface="Tahoma"/>
              </a:rPr>
              <a:t>КЛАСТЕРЕ  </a:t>
            </a:r>
            <a:r>
              <a:rPr sz="1800" spc="-45" dirty="0">
                <a:solidFill>
                  <a:srgbClr val="00197F"/>
                </a:solidFill>
                <a:latin typeface="Tahoma"/>
                <a:cs typeface="Tahoma"/>
              </a:rPr>
              <a:t>СОЧИ, </a:t>
            </a:r>
            <a:r>
              <a:rPr sz="1800" spc="-15" dirty="0">
                <a:solidFill>
                  <a:srgbClr val="00197F"/>
                </a:solidFill>
                <a:latin typeface="Tahoma"/>
                <a:cs typeface="Tahoma"/>
              </a:rPr>
              <a:t>ОБЩЕЙ </a:t>
            </a:r>
            <a:r>
              <a:rPr sz="1800" spc="-40" dirty="0">
                <a:solidFill>
                  <a:srgbClr val="00197F"/>
                </a:solidFill>
                <a:latin typeface="Tahoma"/>
                <a:cs typeface="Tahoma"/>
              </a:rPr>
              <a:t>ПЛОЩАДЬЮ </a:t>
            </a:r>
            <a:r>
              <a:rPr sz="1800" b="1" spc="30" dirty="0">
                <a:solidFill>
                  <a:srgbClr val="00197F"/>
                </a:solidFill>
                <a:latin typeface="Calibri"/>
                <a:cs typeface="Calibri"/>
              </a:rPr>
              <a:t>10 </a:t>
            </a:r>
            <a:r>
              <a:rPr sz="1800" b="1" spc="140" dirty="0">
                <a:solidFill>
                  <a:srgbClr val="00197F"/>
                </a:solidFill>
                <a:latin typeface="Calibri"/>
                <a:cs typeface="Calibri"/>
              </a:rPr>
              <a:t>000</a:t>
            </a:r>
            <a:r>
              <a:rPr sz="1800" b="1" spc="-215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00197F"/>
                </a:solidFill>
                <a:latin typeface="Calibri"/>
                <a:cs typeface="Calibri"/>
              </a:rPr>
              <a:t>КВ. </a:t>
            </a:r>
            <a:r>
              <a:rPr sz="1800" b="1" spc="-135" dirty="0">
                <a:solidFill>
                  <a:srgbClr val="00197F"/>
                </a:solidFill>
                <a:latin typeface="Calibri"/>
                <a:cs typeface="Calibri"/>
              </a:rPr>
              <a:t>М</a:t>
            </a:r>
            <a:r>
              <a:rPr sz="1800" spc="-135" dirty="0">
                <a:solidFill>
                  <a:srgbClr val="00197F"/>
                </a:solidFill>
                <a:latin typeface="Tahoma"/>
                <a:cs typeface="Tahoma"/>
              </a:rPr>
              <a:t>,  </a:t>
            </a:r>
            <a:r>
              <a:rPr sz="1800" spc="-35" dirty="0">
                <a:solidFill>
                  <a:srgbClr val="00197F"/>
                </a:solidFill>
                <a:latin typeface="Tahoma"/>
                <a:cs typeface="Tahoma"/>
              </a:rPr>
              <a:t>ВМЕСТИМОСТЬЮ </a:t>
            </a:r>
            <a:r>
              <a:rPr sz="1800" spc="-75" dirty="0">
                <a:solidFill>
                  <a:srgbClr val="00197F"/>
                </a:solidFill>
                <a:latin typeface="Tahoma"/>
                <a:cs typeface="Tahoma"/>
              </a:rPr>
              <a:t>ДО </a:t>
            </a:r>
            <a:r>
              <a:rPr sz="1800" b="1" spc="85" dirty="0">
                <a:solidFill>
                  <a:srgbClr val="00197F"/>
                </a:solidFill>
                <a:latin typeface="Calibri"/>
                <a:cs typeface="Calibri"/>
              </a:rPr>
              <a:t>2500</a:t>
            </a:r>
            <a:r>
              <a:rPr sz="1800" b="1" spc="-25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00197F"/>
                </a:solidFill>
                <a:latin typeface="Calibri"/>
                <a:cs typeface="Calibri"/>
              </a:rPr>
              <a:t>ЧЕЛОВЕК</a:t>
            </a:r>
            <a:r>
              <a:rPr sz="1800" spc="70" dirty="0">
                <a:solidFill>
                  <a:srgbClr val="00197F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50" dirty="0">
              <a:latin typeface="Calibri"/>
              <a:cs typeface="Calibri"/>
            </a:endParaRPr>
          </a:p>
          <a:p>
            <a:pPr marL="192405">
              <a:lnSpc>
                <a:spcPct val="100000"/>
              </a:lnSpc>
            </a:pPr>
            <a:r>
              <a:rPr sz="1400" b="1" spc="35" dirty="0">
                <a:solidFill>
                  <a:srgbClr val="00197F"/>
                </a:solidFill>
                <a:latin typeface="Calibri"/>
                <a:cs typeface="Calibri"/>
              </a:rPr>
              <a:t>БОЛЬШОЙ</a:t>
            </a:r>
            <a:r>
              <a:rPr sz="1400" b="1" spc="2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400" b="1" spc="40" dirty="0">
                <a:solidFill>
                  <a:srgbClr val="00197F"/>
                </a:solidFill>
                <a:latin typeface="Calibri"/>
                <a:cs typeface="Calibri"/>
              </a:rPr>
              <a:t>ЗАЛ</a:t>
            </a:r>
            <a:endParaRPr sz="14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spcBef>
                <a:spcPts val="525"/>
              </a:spcBef>
              <a:buChar char="•"/>
              <a:tabLst>
                <a:tab pos="192405" algn="l"/>
                <a:tab pos="193040" algn="l"/>
              </a:tabLst>
            </a:pPr>
            <a:r>
              <a:rPr sz="1200" spc="45" dirty="0">
                <a:latin typeface="Calibri"/>
                <a:cs typeface="Calibri"/>
              </a:rPr>
              <a:t>Площадь </a:t>
            </a:r>
            <a:r>
              <a:rPr sz="1200" spc="-5" dirty="0">
                <a:latin typeface="Calibri"/>
                <a:cs typeface="Calibri"/>
              </a:rPr>
              <a:t>2290 </a:t>
            </a:r>
            <a:r>
              <a:rPr sz="1200" spc="20" dirty="0">
                <a:latin typeface="Calibri"/>
                <a:cs typeface="Calibri"/>
              </a:rPr>
              <a:t>кв.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м</a:t>
            </a:r>
            <a:endParaRPr sz="12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200" spc="40" dirty="0">
                <a:latin typeface="Calibri"/>
                <a:cs typeface="Calibri"/>
              </a:rPr>
              <a:t>Вместимость </a:t>
            </a:r>
            <a:r>
              <a:rPr sz="1200" spc="15" dirty="0">
                <a:latin typeface="Calibri"/>
                <a:cs typeface="Calibri"/>
              </a:rPr>
              <a:t>до </a:t>
            </a:r>
            <a:r>
              <a:rPr sz="1200" spc="-50" dirty="0">
                <a:latin typeface="Calibri"/>
                <a:cs typeface="Calibri"/>
              </a:rPr>
              <a:t>2136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30" dirty="0">
                <a:latin typeface="Calibri"/>
                <a:cs typeface="Calibri"/>
              </a:rPr>
              <a:t>мест</a:t>
            </a:r>
            <a:endParaRPr sz="12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200" spc="-25" dirty="0">
                <a:latin typeface="Calibri"/>
                <a:cs typeface="Calibri"/>
              </a:rPr>
              <a:t>5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конфигураций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alibri"/>
              <a:buChar char="•"/>
            </a:pPr>
            <a:endParaRPr sz="1200" dirty="0">
              <a:latin typeface="Calibri"/>
              <a:cs typeface="Calibri"/>
            </a:endParaRPr>
          </a:p>
          <a:p>
            <a:pPr marL="192405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00197F"/>
                </a:solidFill>
                <a:latin typeface="Calibri"/>
                <a:cs typeface="Calibri"/>
              </a:rPr>
              <a:t>МАЛЫЙ</a:t>
            </a:r>
            <a:r>
              <a:rPr sz="1400" b="1" spc="2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400" b="1" spc="40" dirty="0">
                <a:solidFill>
                  <a:srgbClr val="00197F"/>
                </a:solidFill>
                <a:latin typeface="Calibri"/>
                <a:cs typeface="Calibri"/>
              </a:rPr>
              <a:t>ЗАЛ</a:t>
            </a:r>
            <a:endParaRPr sz="14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spcBef>
                <a:spcPts val="525"/>
              </a:spcBef>
              <a:buChar char="•"/>
              <a:tabLst>
                <a:tab pos="192405" algn="l"/>
                <a:tab pos="193040" algn="l"/>
              </a:tabLst>
            </a:pPr>
            <a:r>
              <a:rPr sz="1200" spc="45" dirty="0">
                <a:latin typeface="Calibri"/>
                <a:cs typeface="Calibri"/>
              </a:rPr>
              <a:t>Площадь </a:t>
            </a:r>
            <a:r>
              <a:rPr sz="1200" spc="-25" dirty="0">
                <a:latin typeface="Calibri"/>
                <a:cs typeface="Calibri"/>
              </a:rPr>
              <a:t>970 </a:t>
            </a:r>
            <a:r>
              <a:rPr sz="1200" spc="20" dirty="0">
                <a:latin typeface="Calibri"/>
                <a:cs typeface="Calibri"/>
              </a:rPr>
              <a:t>кв.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м</a:t>
            </a:r>
            <a:endParaRPr sz="12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200" spc="40" dirty="0">
                <a:latin typeface="Calibri"/>
                <a:cs typeface="Calibri"/>
              </a:rPr>
              <a:t>Вместимость </a:t>
            </a:r>
            <a:r>
              <a:rPr sz="1200" spc="15" dirty="0">
                <a:latin typeface="Calibri"/>
                <a:cs typeface="Calibri"/>
              </a:rPr>
              <a:t>до </a:t>
            </a:r>
            <a:r>
              <a:rPr sz="1200" spc="20" dirty="0">
                <a:latin typeface="Calibri"/>
                <a:cs typeface="Calibri"/>
              </a:rPr>
              <a:t>850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30" dirty="0">
                <a:latin typeface="Calibri"/>
                <a:cs typeface="Calibri"/>
              </a:rPr>
              <a:t>мест</a:t>
            </a:r>
            <a:endParaRPr sz="12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200" spc="10" dirty="0">
                <a:latin typeface="Calibri"/>
                <a:cs typeface="Calibri"/>
              </a:rPr>
              <a:t>4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конфигураций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spcBef>
                <a:spcPts val="1240"/>
              </a:spcBef>
              <a:buChar char="•"/>
              <a:tabLst>
                <a:tab pos="192405" algn="l"/>
                <a:tab pos="193040" algn="l"/>
              </a:tabLst>
            </a:pPr>
            <a:r>
              <a:rPr sz="1200" b="1" spc="-50" dirty="0">
                <a:latin typeface="Calibri"/>
                <a:cs typeface="Calibri"/>
              </a:rPr>
              <a:t>7 </a:t>
            </a:r>
            <a:r>
              <a:rPr sz="1200" b="1" spc="25" dirty="0">
                <a:latin typeface="Calibri"/>
                <a:cs typeface="Calibri"/>
              </a:rPr>
              <a:t>VIP </a:t>
            </a:r>
            <a:r>
              <a:rPr sz="1200" b="1" spc="35" dirty="0">
                <a:latin typeface="Calibri"/>
                <a:cs typeface="Calibri"/>
              </a:rPr>
              <a:t>лож </a:t>
            </a:r>
            <a:r>
              <a:rPr sz="1200" b="1" spc="105" dirty="0">
                <a:latin typeface="Calibri"/>
                <a:cs typeface="Calibri"/>
              </a:rPr>
              <a:t>/ </a:t>
            </a:r>
            <a:r>
              <a:rPr sz="1200" b="1" spc="60" dirty="0">
                <a:latin typeface="Calibri"/>
                <a:cs typeface="Calibri"/>
              </a:rPr>
              <a:t>переговорных</a:t>
            </a:r>
            <a:r>
              <a:rPr sz="1200" b="1" spc="-70" dirty="0">
                <a:latin typeface="Calibri"/>
                <a:cs typeface="Calibri"/>
              </a:rPr>
              <a:t> </a:t>
            </a:r>
            <a:r>
              <a:rPr sz="1200" b="1" spc="35" dirty="0">
                <a:latin typeface="Calibri"/>
                <a:cs typeface="Calibri"/>
              </a:rPr>
              <a:t>комнат</a:t>
            </a:r>
            <a:endParaRPr sz="12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200" spc="55" dirty="0">
                <a:latin typeface="Calibri"/>
                <a:cs typeface="Calibri"/>
              </a:rPr>
              <a:t>Пространство </a:t>
            </a:r>
            <a:r>
              <a:rPr sz="1200" spc="45" dirty="0">
                <a:latin typeface="Calibri"/>
                <a:cs typeface="Calibri"/>
              </a:rPr>
              <a:t>для</a:t>
            </a:r>
            <a:r>
              <a:rPr sz="1200" spc="65" dirty="0">
                <a:latin typeface="Calibri"/>
                <a:cs typeface="Calibri"/>
              </a:rPr>
              <a:t> кофе-брейков</a:t>
            </a:r>
            <a:endParaRPr sz="12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200" spc="45" dirty="0">
                <a:latin typeface="Calibri"/>
                <a:cs typeface="Calibri"/>
              </a:rPr>
              <a:t>Ресторан</a:t>
            </a:r>
            <a:endParaRPr sz="1200" dirty="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200" spc="65" dirty="0">
                <a:latin typeface="Calibri"/>
                <a:cs typeface="Calibri"/>
              </a:rPr>
              <a:t>Буфет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64645" y="4835525"/>
            <a:ext cx="4335366" cy="2743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8"/>
          <a:stretch/>
        </p:blipFill>
        <p:spPr>
          <a:xfrm>
            <a:off x="6064644" y="1960728"/>
            <a:ext cx="4335367" cy="26640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1998" y="1941135"/>
            <a:ext cx="3892791" cy="2663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41998" y="4870795"/>
            <a:ext cx="3892791" cy="26629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4500" y="1895743"/>
            <a:ext cx="5437505" cy="54127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240"/>
              </a:spcBef>
            </a:pPr>
            <a:r>
              <a:rPr sz="1800" spc="-30" dirty="0">
                <a:solidFill>
                  <a:srgbClr val="00197F"/>
                </a:solidFill>
                <a:latin typeface="Tahoma"/>
                <a:cs typeface="Tahoma"/>
              </a:rPr>
              <a:t>РЕСТОРАНЫ </a:t>
            </a:r>
            <a:r>
              <a:rPr sz="1800" spc="-15" dirty="0">
                <a:solidFill>
                  <a:srgbClr val="00197F"/>
                </a:solidFill>
                <a:latin typeface="Tahoma"/>
                <a:cs typeface="Tahoma"/>
              </a:rPr>
              <a:t>НА </a:t>
            </a: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КУРОРТЕ </a:t>
            </a:r>
            <a:r>
              <a:rPr sz="1800" spc="-10" dirty="0">
                <a:solidFill>
                  <a:srgbClr val="00197F"/>
                </a:solidFill>
                <a:latin typeface="Tahoma"/>
                <a:cs typeface="Tahoma"/>
              </a:rPr>
              <a:t>«РОЗА</a:t>
            </a:r>
            <a:r>
              <a:rPr sz="1800" spc="-229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spc="-40" dirty="0">
                <a:solidFill>
                  <a:srgbClr val="00197F"/>
                </a:solidFill>
                <a:latin typeface="Tahoma"/>
                <a:cs typeface="Tahoma"/>
              </a:rPr>
              <a:t>ХУТОР»</a:t>
            </a:r>
            <a:endParaRPr sz="1800">
              <a:latin typeface="Tahoma"/>
              <a:cs typeface="Tahoma"/>
            </a:endParaRPr>
          </a:p>
          <a:p>
            <a:pPr marL="13335" marR="330200">
              <a:lnSpc>
                <a:spcPct val="106500"/>
              </a:lnSpc>
            </a:pPr>
            <a:r>
              <a:rPr sz="1800" spc="-35" dirty="0">
                <a:solidFill>
                  <a:srgbClr val="00197F"/>
                </a:solidFill>
                <a:latin typeface="Tahoma"/>
                <a:cs typeface="Tahoma"/>
              </a:rPr>
              <a:t>МОГУТ </a:t>
            </a:r>
            <a:r>
              <a:rPr sz="1800" spc="-50" dirty="0">
                <a:solidFill>
                  <a:srgbClr val="00197F"/>
                </a:solidFill>
                <a:latin typeface="Tahoma"/>
                <a:cs typeface="Tahoma"/>
              </a:rPr>
              <a:t>СЛУЖИТЬ </a:t>
            </a:r>
            <a:r>
              <a:rPr sz="1800" dirty="0">
                <a:solidFill>
                  <a:srgbClr val="00197F"/>
                </a:solidFill>
                <a:latin typeface="Tahoma"/>
                <a:cs typeface="Tahoma"/>
              </a:rPr>
              <a:t>ПРЕКРАСНЫМИ</a:t>
            </a:r>
            <a:r>
              <a:rPr sz="1800" spc="-120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ПЛОЩАДКАМИ  </a:t>
            </a:r>
            <a:r>
              <a:rPr sz="1800" spc="-50" dirty="0">
                <a:solidFill>
                  <a:srgbClr val="00197F"/>
                </a:solidFill>
                <a:latin typeface="Tahoma"/>
                <a:cs typeface="Tahoma"/>
              </a:rPr>
              <a:t>ДЛЯ </a:t>
            </a:r>
            <a:r>
              <a:rPr sz="1800" dirty="0">
                <a:solidFill>
                  <a:srgbClr val="00197F"/>
                </a:solidFill>
                <a:latin typeface="Tahoma"/>
                <a:cs typeface="Tahoma"/>
              </a:rPr>
              <a:t>ПРОВЕДЕНИЯ МНОГИХ </a:t>
            </a:r>
            <a:r>
              <a:rPr sz="1800" spc="10" dirty="0">
                <a:solidFill>
                  <a:srgbClr val="00197F"/>
                </a:solidFill>
                <a:latin typeface="Tahoma"/>
                <a:cs typeface="Tahoma"/>
              </a:rPr>
              <a:t>МЕРОПРИЯТИЙ </a:t>
            </a:r>
            <a:r>
              <a:rPr sz="1800" spc="-50" dirty="0">
                <a:solidFill>
                  <a:srgbClr val="00197F"/>
                </a:solidFill>
                <a:latin typeface="Tahoma"/>
                <a:cs typeface="Tahoma"/>
              </a:rPr>
              <a:t>–  </a:t>
            </a:r>
            <a:r>
              <a:rPr sz="1800" spc="-100" dirty="0">
                <a:solidFill>
                  <a:srgbClr val="00197F"/>
                </a:solidFill>
                <a:latin typeface="Tahoma"/>
                <a:cs typeface="Tahoma"/>
              </a:rPr>
              <a:t>ОТ </a:t>
            </a:r>
            <a:r>
              <a:rPr sz="1800" b="1" spc="40" dirty="0">
                <a:solidFill>
                  <a:srgbClr val="00197F"/>
                </a:solidFill>
                <a:latin typeface="Calibri"/>
                <a:cs typeface="Calibri"/>
              </a:rPr>
              <a:t>КАМЕРНОГО </a:t>
            </a:r>
            <a:r>
              <a:rPr sz="1800" b="1" spc="60" dirty="0">
                <a:solidFill>
                  <a:srgbClr val="00197F"/>
                </a:solidFill>
                <a:latin typeface="Calibri"/>
                <a:cs typeface="Calibri"/>
              </a:rPr>
              <a:t>ЗВАННОГО </a:t>
            </a:r>
            <a:r>
              <a:rPr sz="1800" b="1" spc="55" dirty="0">
                <a:solidFill>
                  <a:srgbClr val="00197F"/>
                </a:solidFill>
                <a:latin typeface="Calibri"/>
                <a:cs typeface="Calibri"/>
              </a:rPr>
              <a:t>УЖИНА </a:t>
            </a:r>
            <a:r>
              <a:rPr sz="1800" spc="-75" dirty="0">
                <a:solidFill>
                  <a:srgbClr val="00197F"/>
                </a:solidFill>
                <a:latin typeface="Tahoma"/>
                <a:cs typeface="Tahoma"/>
              </a:rPr>
              <a:t>ДО </a:t>
            </a:r>
            <a:r>
              <a:rPr sz="1800" b="1" spc="30" dirty="0">
                <a:solidFill>
                  <a:srgbClr val="00197F"/>
                </a:solidFill>
                <a:latin typeface="Calibri"/>
                <a:cs typeface="Calibri"/>
              </a:rPr>
              <a:t>ГАЛА-  </a:t>
            </a:r>
            <a:r>
              <a:rPr sz="1800" b="1" spc="55" dirty="0">
                <a:solidFill>
                  <a:srgbClr val="00197F"/>
                </a:solidFill>
                <a:latin typeface="Calibri"/>
                <a:cs typeface="Calibri"/>
              </a:rPr>
              <a:t>УЖИНА </a:t>
            </a:r>
            <a:r>
              <a:rPr sz="1800" b="1" spc="20" dirty="0">
                <a:solidFill>
                  <a:srgbClr val="00197F"/>
                </a:solidFill>
                <a:latin typeface="Calibri"/>
                <a:cs typeface="Calibri"/>
              </a:rPr>
              <a:t>НА </a:t>
            </a:r>
            <a:r>
              <a:rPr sz="1800" b="1" spc="110" dirty="0">
                <a:solidFill>
                  <a:srgbClr val="00197F"/>
                </a:solidFill>
                <a:latin typeface="Calibri"/>
                <a:cs typeface="Calibri"/>
              </a:rPr>
              <a:t>500</a:t>
            </a:r>
            <a:r>
              <a:rPr sz="1800" b="1" spc="5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00197F"/>
                </a:solidFill>
                <a:latin typeface="Calibri"/>
                <a:cs typeface="Calibri"/>
              </a:rPr>
              <a:t>ЧЕЛОВЕК.</a:t>
            </a:r>
            <a:endParaRPr sz="1800">
              <a:latin typeface="Calibri"/>
              <a:cs typeface="Calibri"/>
            </a:endParaRPr>
          </a:p>
          <a:p>
            <a:pPr marL="12700" marR="119380">
              <a:lnSpc>
                <a:spcPct val="100000"/>
              </a:lnSpc>
              <a:spcBef>
                <a:spcPts val="1455"/>
              </a:spcBef>
            </a:pPr>
            <a:r>
              <a:rPr sz="1300" spc="55" dirty="0">
                <a:latin typeface="Calibri"/>
                <a:cs typeface="Calibri"/>
              </a:rPr>
              <a:t>Большой </a:t>
            </a:r>
            <a:r>
              <a:rPr sz="1300" spc="65" dirty="0">
                <a:latin typeface="Calibri"/>
                <a:cs typeface="Calibri"/>
              </a:rPr>
              <a:t>выбор </a:t>
            </a:r>
            <a:r>
              <a:rPr sz="1300" spc="60" dirty="0">
                <a:latin typeface="Calibri"/>
                <a:cs typeface="Calibri"/>
              </a:rPr>
              <a:t>ресторанов </a:t>
            </a:r>
            <a:r>
              <a:rPr sz="1300" spc="65" dirty="0">
                <a:latin typeface="Calibri"/>
                <a:cs typeface="Calibri"/>
              </a:rPr>
              <a:t>различной </a:t>
            </a:r>
            <a:r>
              <a:rPr sz="1300" spc="25" dirty="0">
                <a:latin typeface="Calibri"/>
                <a:cs typeface="Calibri"/>
              </a:rPr>
              <a:t>кухни: </a:t>
            </a:r>
            <a:r>
              <a:rPr sz="1300" spc="45" dirty="0">
                <a:latin typeface="Calibri"/>
                <a:cs typeface="Calibri"/>
              </a:rPr>
              <a:t>авторская,  </a:t>
            </a:r>
            <a:r>
              <a:rPr sz="1300" spc="55" dirty="0">
                <a:latin typeface="Calibri"/>
                <a:cs typeface="Calibri"/>
              </a:rPr>
              <a:t>европейская, </a:t>
            </a:r>
            <a:r>
              <a:rPr sz="1300" spc="50" dirty="0">
                <a:latin typeface="Calibri"/>
                <a:cs typeface="Calibri"/>
              </a:rPr>
              <a:t>кавказская, </a:t>
            </a:r>
            <a:r>
              <a:rPr sz="1300" spc="35" dirty="0">
                <a:latin typeface="Calibri"/>
                <a:cs typeface="Calibri"/>
              </a:rPr>
              <a:t>русская, </a:t>
            </a:r>
            <a:r>
              <a:rPr sz="1300" spc="50" dirty="0">
                <a:latin typeface="Calibri"/>
                <a:cs typeface="Calibri"/>
              </a:rPr>
              <a:t>итальянская, баварская,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японская.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ts val="1660"/>
              </a:lnSpc>
              <a:spcBef>
                <a:spcPts val="1025"/>
              </a:spcBef>
            </a:pPr>
            <a:r>
              <a:rPr sz="1400" spc="40" dirty="0">
                <a:solidFill>
                  <a:srgbClr val="00197F"/>
                </a:solidFill>
                <a:latin typeface="Calibri"/>
                <a:cs typeface="Calibri"/>
              </a:rPr>
              <a:t>РЕСТОРАН</a:t>
            </a:r>
            <a:r>
              <a:rPr sz="1400" spc="25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400" spc="50" dirty="0">
                <a:solidFill>
                  <a:srgbClr val="00197F"/>
                </a:solidFill>
                <a:latin typeface="Calibri"/>
                <a:cs typeface="Calibri"/>
              </a:rPr>
              <a:t>«БЕРЛОГА»</a:t>
            </a:r>
            <a:endParaRPr sz="1400">
              <a:latin typeface="Calibri"/>
              <a:cs typeface="Calibri"/>
            </a:endParaRPr>
          </a:p>
          <a:p>
            <a:pPr marL="12700" marR="3292475">
              <a:lnSpc>
                <a:spcPts val="1440"/>
              </a:lnSpc>
              <a:spcBef>
                <a:spcPts val="30"/>
              </a:spcBef>
            </a:pPr>
            <a:r>
              <a:rPr sz="1200" spc="55" dirty="0">
                <a:latin typeface="Calibri"/>
                <a:cs typeface="Calibri"/>
              </a:rPr>
              <a:t>Кухня: </a:t>
            </a:r>
            <a:r>
              <a:rPr sz="1200" spc="35" dirty="0">
                <a:latin typeface="Calibri"/>
                <a:cs typeface="Calibri"/>
              </a:rPr>
              <a:t>русская, </a:t>
            </a:r>
            <a:r>
              <a:rPr sz="1200" spc="45" dirty="0">
                <a:latin typeface="Calibri"/>
                <a:cs typeface="Calibri"/>
              </a:rPr>
              <a:t>кавказская.  </a:t>
            </a:r>
            <a:r>
              <a:rPr sz="1200" spc="50" dirty="0">
                <a:latin typeface="Calibri"/>
                <a:cs typeface="Calibri"/>
              </a:rPr>
              <a:t>Вместимость: </a:t>
            </a:r>
            <a:r>
              <a:rPr sz="1200" spc="25" dirty="0">
                <a:latin typeface="Calibri"/>
                <a:cs typeface="Calibri"/>
              </a:rPr>
              <a:t>500 </a:t>
            </a:r>
            <a:r>
              <a:rPr sz="1200" spc="40" dirty="0">
                <a:latin typeface="Calibri"/>
                <a:cs typeface="Calibri"/>
              </a:rPr>
              <a:t>человек.  </a:t>
            </a:r>
            <a:r>
              <a:rPr sz="1200" spc="45" dirty="0">
                <a:latin typeface="Calibri"/>
                <a:cs typeface="Calibri"/>
              </a:rPr>
              <a:t>Местоположение: </a:t>
            </a:r>
            <a:r>
              <a:rPr sz="1200" spc="40" dirty="0">
                <a:latin typeface="Calibri"/>
                <a:cs typeface="Calibri"/>
              </a:rPr>
              <a:t>Роза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25" dirty="0">
                <a:latin typeface="Calibri"/>
                <a:cs typeface="Calibri"/>
              </a:rPr>
              <a:t>Плато.</a:t>
            </a:r>
            <a:endParaRPr sz="1200">
              <a:latin typeface="Calibri"/>
              <a:cs typeface="Calibri"/>
            </a:endParaRPr>
          </a:p>
          <a:p>
            <a:pPr marL="12700" marR="90170" algn="just">
              <a:lnSpc>
                <a:spcPts val="1440"/>
              </a:lnSpc>
            </a:pPr>
            <a:r>
              <a:rPr sz="1200" spc="30" dirty="0">
                <a:latin typeface="Calibri"/>
                <a:cs typeface="Calibri"/>
              </a:rPr>
              <a:t>Бонусом </a:t>
            </a:r>
            <a:r>
              <a:rPr sz="1200" spc="40" dirty="0">
                <a:latin typeface="Calibri"/>
                <a:cs typeface="Calibri"/>
              </a:rPr>
              <a:t>к </a:t>
            </a:r>
            <a:r>
              <a:rPr sz="1200" spc="45" dirty="0">
                <a:latin typeface="Calibri"/>
                <a:cs typeface="Calibri"/>
              </a:rPr>
              <a:t>интерьеру </a:t>
            </a:r>
            <a:r>
              <a:rPr sz="1200" spc="25" dirty="0">
                <a:latin typeface="Calibri"/>
                <a:cs typeface="Calibri"/>
              </a:rPr>
              <a:t>идет </a:t>
            </a:r>
            <a:r>
              <a:rPr sz="1200" spc="55" dirty="0">
                <a:latin typeface="Calibri"/>
                <a:cs typeface="Calibri"/>
              </a:rPr>
              <a:t>потрясающий </a:t>
            </a:r>
            <a:r>
              <a:rPr sz="1200" spc="45" dirty="0">
                <a:latin typeface="Calibri"/>
                <a:cs typeface="Calibri"/>
              </a:rPr>
              <a:t>вид </a:t>
            </a:r>
            <a:r>
              <a:rPr sz="1200" spc="65" dirty="0">
                <a:latin typeface="Calibri"/>
                <a:cs typeface="Calibri"/>
              </a:rPr>
              <a:t>на </a:t>
            </a:r>
            <a:r>
              <a:rPr sz="1200" spc="35" dirty="0">
                <a:latin typeface="Calibri"/>
                <a:cs typeface="Calibri"/>
              </a:rPr>
              <a:t>горы, </a:t>
            </a:r>
            <a:r>
              <a:rPr sz="1200" spc="30" dirty="0">
                <a:latin typeface="Calibri"/>
                <a:cs typeface="Calibri"/>
              </a:rPr>
              <a:t>который, разумеется,  </a:t>
            </a:r>
            <a:r>
              <a:rPr sz="1200" spc="55" dirty="0">
                <a:latin typeface="Calibri"/>
                <a:cs typeface="Calibri"/>
              </a:rPr>
              <a:t>впечатлит </a:t>
            </a:r>
            <a:r>
              <a:rPr sz="1200" spc="20" dirty="0">
                <a:latin typeface="Calibri"/>
                <a:cs typeface="Calibri"/>
              </a:rPr>
              <a:t>каждого. </a:t>
            </a:r>
            <a:r>
              <a:rPr sz="1200" spc="35" dirty="0">
                <a:latin typeface="Calibri"/>
                <a:cs typeface="Calibri"/>
              </a:rPr>
              <a:t>Здесь </a:t>
            </a:r>
            <a:r>
              <a:rPr sz="1200" spc="60" dirty="0">
                <a:latin typeface="Calibri"/>
                <a:cs typeface="Calibri"/>
              </a:rPr>
              <a:t>Вы </a:t>
            </a:r>
            <a:r>
              <a:rPr sz="1200" spc="15" dirty="0">
                <a:latin typeface="Calibri"/>
                <a:cs typeface="Calibri"/>
              </a:rPr>
              <a:t>можете </a:t>
            </a:r>
            <a:r>
              <a:rPr sz="1200" spc="55" dirty="0">
                <a:latin typeface="Calibri"/>
                <a:cs typeface="Calibri"/>
              </a:rPr>
              <a:t>попробовать </a:t>
            </a:r>
            <a:r>
              <a:rPr sz="1200" spc="20" dirty="0">
                <a:latin typeface="Calibri"/>
                <a:cs typeface="Calibri"/>
              </a:rPr>
              <a:t>блюда, </a:t>
            </a:r>
            <a:r>
              <a:rPr sz="1200" spc="55" dirty="0">
                <a:latin typeface="Calibri"/>
                <a:cs typeface="Calibri"/>
              </a:rPr>
              <a:t>приготовленные  </a:t>
            </a:r>
            <a:r>
              <a:rPr sz="1200" spc="65" dirty="0">
                <a:latin typeface="Calibri"/>
                <a:cs typeface="Calibri"/>
              </a:rPr>
              <a:t>на </a:t>
            </a:r>
            <a:r>
              <a:rPr sz="1200" spc="45" dirty="0">
                <a:latin typeface="Calibri"/>
                <a:cs typeface="Calibri"/>
              </a:rPr>
              <a:t>мангале </a:t>
            </a:r>
            <a:r>
              <a:rPr sz="1200" spc="60" dirty="0">
                <a:latin typeface="Calibri"/>
                <a:cs typeface="Calibri"/>
              </a:rPr>
              <a:t>или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BBQ.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Calibri"/>
              <a:cs typeface="Calibri"/>
            </a:endParaRPr>
          </a:p>
          <a:p>
            <a:pPr marL="12700" algn="just">
              <a:lnSpc>
                <a:spcPts val="1660"/>
              </a:lnSpc>
            </a:pPr>
            <a:r>
              <a:rPr sz="1400" spc="40" dirty="0">
                <a:solidFill>
                  <a:srgbClr val="00197F"/>
                </a:solidFill>
                <a:latin typeface="Calibri"/>
                <a:cs typeface="Calibri"/>
              </a:rPr>
              <a:t>РЕСТОРАН </a:t>
            </a:r>
            <a:r>
              <a:rPr sz="1400" spc="45" dirty="0">
                <a:solidFill>
                  <a:srgbClr val="00197F"/>
                </a:solidFill>
                <a:latin typeface="Calibri"/>
                <a:cs typeface="Calibri"/>
              </a:rPr>
              <a:t>«ВЫСОТА</a:t>
            </a:r>
            <a:r>
              <a:rPr sz="1400" spc="15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400" spc="35" dirty="0">
                <a:solidFill>
                  <a:srgbClr val="00197F"/>
                </a:solidFill>
                <a:latin typeface="Calibri"/>
                <a:cs typeface="Calibri"/>
              </a:rPr>
              <a:t>2320»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420"/>
              </a:lnSpc>
            </a:pPr>
            <a:r>
              <a:rPr sz="1200" spc="55" dirty="0">
                <a:latin typeface="Calibri"/>
                <a:cs typeface="Calibri"/>
              </a:rPr>
              <a:t>Кухня: </a:t>
            </a:r>
            <a:r>
              <a:rPr sz="1200" spc="35" dirty="0">
                <a:latin typeface="Calibri"/>
                <a:cs typeface="Calibri"/>
              </a:rPr>
              <a:t>русская,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европейская.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50" dirty="0">
                <a:latin typeface="Calibri"/>
                <a:cs typeface="Calibri"/>
              </a:rPr>
              <a:t>Вместимость: </a:t>
            </a:r>
            <a:r>
              <a:rPr sz="1200" spc="-35" dirty="0">
                <a:latin typeface="Calibri"/>
                <a:cs typeface="Calibri"/>
              </a:rPr>
              <a:t>120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человек.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45" dirty="0">
                <a:latin typeface="Calibri"/>
                <a:cs typeface="Calibri"/>
              </a:rPr>
              <a:t>Местоположение: </a:t>
            </a:r>
            <a:r>
              <a:rPr sz="1200" spc="60" dirty="0">
                <a:latin typeface="Calibri"/>
                <a:cs typeface="Calibri"/>
              </a:rPr>
              <a:t>Вершина </a:t>
            </a:r>
            <a:r>
              <a:rPr sz="1200" spc="40" dirty="0">
                <a:latin typeface="Calibri"/>
                <a:cs typeface="Calibri"/>
              </a:rPr>
              <a:t>Роза </a:t>
            </a:r>
            <a:r>
              <a:rPr sz="1200" spc="25" dirty="0">
                <a:latin typeface="Calibri"/>
                <a:cs typeface="Calibri"/>
              </a:rPr>
              <a:t>Пик, </a:t>
            </a:r>
            <a:r>
              <a:rPr sz="1200" spc="40" dirty="0">
                <a:latin typeface="Calibri"/>
                <a:cs typeface="Calibri"/>
              </a:rPr>
              <a:t>высота </a:t>
            </a:r>
            <a:r>
              <a:rPr sz="1200" spc="-20" dirty="0">
                <a:latin typeface="Calibri"/>
                <a:cs typeface="Calibri"/>
              </a:rPr>
              <a:t>2320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м.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60" dirty="0">
                <a:latin typeface="Calibri"/>
                <a:cs typeface="Calibri"/>
              </a:rPr>
              <a:t>Вы </a:t>
            </a:r>
            <a:r>
              <a:rPr sz="1200" spc="35" dirty="0">
                <a:latin typeface="Calibri"/>
                <a:cs typeface="Calibri"/>
              </a:rPr>
              <a:t>когда-нибудь </a:t>
            </a:r>
            <a:r>
              <a:rPr sz="1200" spc="50" dirty="0">
                <a:latin typeface="Calibri"/>
                <a:cs typeface="Calibri"/>
              </a:rPr>
              <a:t>ужинали </a:t>
            </a:r>
            <a:r>
              <a:rPr sz="1200" spc="40" dirty="0">
                <a:latin typeface="Calibri"/>
                <a:cs typeface="Calibri"/>
              </a:rPr>
              <a:t>среди </a:t>
            </a:r>
            <a:r>
              <a:rPr sz="1200" spc="45" dirty="0">
                <a:latin typeface="Calibri"/>
                <a:cs typeface="Calibri"/>
              </a:rPr>
              <a:t>цветущих </a:t>
            </a:r>
            <a:r>
              <a:rPr sz="1200" spc="40" dirty="0">
                <a:latin typeface="Calibri"/>
                <a:cs typeface="Calibri"/>
              </a:rPr>
              <a:t>рододендронов </a:t>
            </a:r>
            <a:r>
              <a:rPr sz="1200" spc="60" dirty="0">
                <a:latin typeface="Calibri"/>
                <a:cs typeface="Calibri"/>
              </a:rPr>
              <a:t>и </a:t>
            </a:r>
            <a:r>
              <a:rPr sz="1200" spc="40" dirty="0">
                <a:latin typeface="Calibri"/>
                <a:cs typeface="Calibri"/>
              </a:rPr>
              <a:t>снежных  </a:t>
            </a:r>
            <a:r>
              <a:rPr sz="1200" spc="60" dirty="0">
                <a:latin typeface="Calibri"/>
                <a:cs typeface="Calibri"/>
              </a:rPr>
              <a:t>шапок </a:t>
            </a:r>
            <a:r>
              <a:rPr sz="1200" spc="55" dirty="0">
                <a:latin typeface="Calibri"/>
                <a:cs typeface="Calibri"/>
              </a:rPr>
              <a:t>горных </a:t>
            </a:r>
            <a:r>
              <a:rPr sz="1200" spc="65" dirty="0">
                <a:latin typeface="Calibri"/>
                <a:cs typeface="Calibri"/>
              </a:rPr>
              <a:t>вершин на </a:t>
            </a:r>
            <a:r>
              <a:rPr sz="1200" spc="40" dirty="0">
                <a:latin typeface="Calibri"/>
                <a:cs typeface="Calibri"/>
              </a:rPr>
              <a:t>высоте </a:t>
            </a:r>
            <a:r>
              <a:rPr sz="1200" spc="-20" dirty="0">
                <a:latin typeface="Calibri"/>
                <a:cs typeface="Calibri"/>
              </a:rPr>
              <a:t>2320 </a:t>
            </a:r>
            <a:r>
              <a:rPr sz="1200" spc="40" dirty="0">
                <a:latin typeface="Calibri"/>
                <a:cs typeface="Calibri"/>
              </a:rPr>
              <a:t>метров над уровнем </a:t>
            </a:r>
            <a:r>
              <a:rPr sz="1200" spc="20" dirty="0">
                <a:latin typeface="Calibri"/>
                <a:cs typeface="Calibri"/>
              </a:rPr>
              <a:t>моря? </a:t>
            </a:r>
            <a:r>
              <a:rPr sz="1200" spc="10" dirty="0">
                <a:latin typeface="Calibri"/>
                <a:cs typeface="Calibri"/>
              </a:rPr>
              <a:t>Нет? </a:t>
            </a:r>
            <a:r>
              <a:rPr sz="1200" spc="15" dirty="0">
                <a:latin typeface="Calibri"/>
                <a:cs typeface="Calibri"/>
              </a:rPr>
              <a:t>Тогда  </a:t>
            </a:r>
            <a:r>
              <a:rPr sz="1200" spc="35" dirty="0">
                <a:latin typeface="Calibri"/>
                <a:cs typeface="Calibri"/>
              </a:rPr>
              <a:t>вам </a:t>
            </a:r>
            <a:r>
              <a:rPr sz="1200" spc="50" dirty="0">
                <a:latin typeface="Calibri"/>
                <a:cs typeface="Calibri"/>
              </a:rPr>
              <a:t>просто </a:t>
            </a:r>
            <a:r>
              <a:rPr sz="1200" spc="30" dirty="0">
                <a:latin typeface="Calibri"/>
                <a:cs typeface="Calibri"/>
              </a:rPr>
              <a:t>необходимо </a:t>
            </a:r>
            <a:r>
              <a:rPr sz="1200" spc="45" dirty="0">
                <a:latin typeface="Calibri"/>
                <a:cs typeface="Calibri"/>
              </a:rPr>
              <a:t>посетить </a:t>
            </a:r>
            <a:r>
              <a:rPr sz="1200" spc="50" dirty="0">
                <a:latin typeface="Calibri"/>
                <a:cs typeface="Calibri"/>
              </a:rPr>
              <a:t>ресторан </a:t>
            </a:r>
            <a:r>
              <a:rPr sz="1200" spc="40" dirty="0">
                <a:latin typeface="Calibri"/>
                <a:cs typeface="Calibri"/>
              </a:rPr>
              <a:t>«Высота </a:t>
            </a:r>
            <a:r>
              <a:rPr sz="1200" spc="-25" dirty="0">
                <a:latin typeface="Calibri"/>
                <a:cs typeface="Calibri"/>
              </a:rPr>
              <a:t>2320»! </a:t>
            </a:r>
            <a:r>
              <a:rPr sz="1200" spc="50" dirty="0">
                <a:latin typeface="Calibri"/>
                <a:cs typeface="Calibri"/>
              </a:rPr>
              <a:t>Из панорамных  окон открывается </a:t>
            </a:r>
            <a:r>
              <a:rPr sz="1200" spc="60" dirty="0">
                <a:latin typeface="Calibri"/>
                <a:cs typeface="Calibri"/>
              </a:rPr>
              <a:t>величественный </a:t>
            </a:r>
            <a:r>
              <a:rPr sz="1200" spc="45" dirty="0">
                <a:latin typeface="Calibri"/>
                <a:cs typeface="Calibri"/>
              </a:rPr>
              <a:t>вид </a:t>
            </a:r>
            <a:r>
              <a:rPr sz="1200" spc="65" dirty="0">
                <a:latin typeface="Calibri"/>
                <a:cs typeface="Calibri"/>
              </a:rPr>
              <a:t>на </a:t>
            </a:r>
            <a:r>
              <a:rPr sz="1200" spc="60" dirty="0">
                <a:latin typeface="Calibri"/>
                <a:cs typeface="Calibri"/>
              </a:rPr>
              <a:t>главный </a:t>
            </a:r>
            <a:r>
              <a:rPr sz="1200" spc="50" dirty="0">
                <a:latin typeface="Calibri"/>
                <a:cs typeface="Calibri"/>
              </a:rPr>
              <a:t>Кавказский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хребет.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845985"/>
            <a:ext cx="10692003" cy="70637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92212" y="985204"/>
            <a:ext cx="1708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0" dirty="0"/>
              <a:t>Р</a:t>
            </a:r>
            <a:r>
              <a:rPr spc="85" dirty="0"/>
              <a:t>Е</a:t>
            </a:r>
            <a:r>
              <a:rPr spc="80" dirty="0"/>
              <a:t>С</a:t>
            </a:r>
            <a:r>
              <a:rPr spc="20" dirty="0"/>
              <a:t>Т</a:t>
            </a:r>
            <a:r>
              <a:rPr spc="35" dirty="0"/>
              <a:t>О</a:t>
            </a:r>
            <a:r>
              <a:rPr spc="15" dirty="0"/>
              <a:t>Р</a:t>
            </a:r>
            <a:r>
              <a:rPr spc="55" dirty="0"/>
              <a:t>АНЫ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8857442" y="114846"/>
            <a:ext cx="1593850" cy="396240"/>
            <a:chOff x="8857442" y="114846"/>
            <a:chExt cx="1593850" cy="39624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41025" y="150888"/>
              <a:ext cx="214719" cy="2449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21555" y="166636"/>
              <a:ext cx="262031" cy="3438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78263" y="114846"/>
              <a:ext cx="331544" cy="3775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06471" y="216699"/>
              <a:ext cx="115163" cy="15619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57442" y="256004"/>
              <a:ext cx="458599" cy="1814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890011" y="25600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14"/>
                  </a:moveTo>
                  <a:lnTo>
                    <a:pt x="75628" y="2514"/>
                  </a:lnTo>
                  <a:lnTo>
                    <a:pt x="54686" y="56362"/>
                  </a:lnTo>
                  <a:lnTo>
                    <a:pt x="33680" y="2514"/>
                  </a:lnTo>
                  <a:lnTo>
                    <a:pt x="0" y="2514"/>
                  </a:lnTo>
                  <a:lnTo>
                    <a:pt x="37807" y="88265"/>
                  </a:lnTo>
                  <a:lnTo>
                    <a:pt x="0" y="178993"/>
                  </a:lnTo>
                  <a:lnTo>
                    <a:pt x="33680" y="178993"/>
                  </a:lnTo>
                  <a:lnTo>
                    <a:pt x="54686" y="123012"/>
                  </a:lnTo>
                  <a:lnTo>
                    <a:pt x="75590" y="178993"/>
                  </a:lnTo>
                  <a:lnTo>
                    <a:pt x="109296" y="178993"/>
                  </a:lnTo>
                  <a:lnTo>
                    <a:pt x="71513" y="88265"/>
                  </a:lnTo>
                  <a:lnTo>
                    <a:pt x="109321" y="2514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26"/>
                  </a:lnTo>
                  <a:lnTo>
                    <a:pt x="142951" y="150533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50012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16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34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92"/>
                  </a:lnTo>
                  <a:lnTo>
                    <a:pt x="343903" y="23177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63"/>
                  </a:lnTo>
                  <a:lnTo>
                    <a:pt x="343941" y="157480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305"/>
                  </a:moveTo>
                  <a:lnTo>
                    <a:pt x="557288" y="34404"/>
                  </a:lnTo>
                  <a:lnTo>
                    <a:pt x="553847" y="28587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21"/>
                  </a:lnTo>
                  <a:lnTo>
                    <a:pt x="529361" y="68605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23"/>
                  </a:lnTo>
                  <a:lnTo>
                    <a:pt x="488835" y="87223"/>
                  </a:lnTo>
                  <a:lnTo>
                    <a:pt x="488835" y="28587"/>
                  </a:lnTo>
                  <a:lnTo>
                    <a:pt x="506793" y="28587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21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14"/>
                  </a:lnTo>
                  <a:lnTo>
                    <a:pt x="458558" y="2514"/>
                  </a:lnTo>
                  <a:lnTo>
                    <a:pt x="458558" y="178993"/>
                  </a:lnTo>
                  <a:lnTo>
                    <a:pt x="488835" y="178993"/>
                  </a:lnTo>
                  <a:lnTo>
                    <a:pt x="488835" y="114808"/>
                  </a:lnTo>
                  <a:lnTo>
                    <a:pt x="504545" y="114808"/>
                  </a:lnTo>
                  <a:lnTo>
                    <a:pt x="529729" y="109931"/>
                  </a:lnTo>
                  <a:lnTo>
                    <a:pt x="547255" y="97091"/>
                  </a:lnTo>
                  <a:lnTo>
                    <a:pt x="552831" y="87223"/>
                  </a:lnTo>
                  <a:lnTo>
                    <a:pt x="557491" y="78994"/>
                  </a:lnTo>
                  <a:lnTo>
                    <a:pt x="560819" y="58305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29" y="0"/>
            <a:ext cx="10683875" cy="7992109"/>
            <a:chOff x="8229" y="0"/>
            <a:chExt cx="10683875" cy="79921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9" y="0"/>
              <a:ext cx="10683773" cy="79919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362639" y="0"/>
              <a:ext cx="2329815" cy="648335"/>
            </a:xfrm>
            <a:custGeom>
              <a:avLst/>
              <a:gdLst/>
              <a:ahLst/>
              <a:cxnLst/>
              <a:rect l="l" t="t" r="r" b="b"/>
              <a:pathLst>
                <a:path w="2329815" h="648335">
                  <a:moveTo>
                    <a:pt x="2329370" y="0"/>
                  </a:moveTo>
                  <a:lnTo>
                    <a:pt x="0" y="0"/>
                  </a:lnTo>
                  <a:lnTo>
                    <a:pt x="27405" y="56499"/>
                  </a:lnTo>
                  <a:lnTo>
                    <a:pt x="92802" y="189452"/>
                  </a:lnTo>
                  <a:lnTo>
                    <a:pt x="170957" y="344035"/>
                  </a:lnTo>
                  <a:lnTo>
                    <a:pt x="236639" y="465429"/>
                  </a:lnTo>
                  <a:lnTo>
                    <a:pt x="264541" y="506904"/>
                  </a:lnTo>
                  <a:lnTo>
                    <a:pt x="295630" y="542391"/>
                  </a:lnTo>
                  <a:lnTo>
                    <a:pt x="329837" y="572185"/>
                  </a:lnTo>
                  <a:lnTo>
                    <a:pt x="367092" y="596582"/>
                  </a:lnTo>
                  <a:lnTo>
                    <a:pt x="407324" y="615880"/>
                  </a:lnTo>
                  <a:lnTo>
                    <a:pt x="450462" y="630373"/>
                  </a:lnTo>
                  <a:lnTo>
                    <a:pt x="496438" y="640359"/>
                  </a:lnTo>
                  <a:lnTo>
                    <a:pt x="545181" y="646133"/>
                  </a:lnTo>
                  <a:lnTo>
                    <a:pt x="596620" y="647992"/>
                  </a:lnTo>
                  <a:lnTo>
                    <a:pt x="2329370" y="647992"/>
                  </a:lnTo>
                  <a:lnTo>
                    <a:pt x="2329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1025" y="150888"/>
              <a:ext cx="214719" cy="2449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1554" y="166636"/>
              <a:ext cx="262031" cy="3438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8263" y="114846"/>
              <a:ext cx="331544" cy="3775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6470" y="216699"/>
              <a:ext cx="115163" cy="15619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7442" y="256004"/>
              <a:ext cx="458599" cy="1814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90010" y="25600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14"/>
                  </a:moveTo>
                  <a:lnTo>
                    <a:pt x="75628" y="2514"/>
                  </a:lnTo>
                  <a:lnTo>
                    <a:pt x="54686" y="56362"/>
                  </a:lnTo>
                  <a:lnTo>
                    <a:pt x="33680" y="2514"/>
                  </a:lnTo>
                  <a:lnTo>
                    <a:pt x="0" y="2514"/>
                  </a:lnTo>
                  <a:lnTo>
                    <a:pt x="37807" y="88265"/>
                  </a:lnTo>
                  <a:lnTo>
                    <a:pt x="0" y="178993"/>
                  </a:lnTo>
                  <a:lnTo>
                    <a:pt x="33680" y="178993"/>
                  </a:lnTo>
                  <a:lnTo>
                    <a:pt x="54686" y="123012"/>
                  </a:lnTo>
                  <a:lnTo>
                    <a:pt x="75590" y="178993"/>
                  </a:lnTo>
                  <a:lnTo>
                    <a:pt x="109296" y="178993"/>
                  </a:lnTo>
                  <a:lnTo>
                    <a:pt x="71513" y="88265"/>
                  </a:lnTo>
                  <a:lnTo>
                    <a:pt x="109321" y="2514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26"/>
                  </a:lnTo>
                  <a:lnTo>
                    <a:pt x="142951" y="150533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50012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16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34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92"/>
                  </a:lnTo>
                  <a:lnTo>
                    <a:pt x="343903" y="23177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63"/>
                  </a:lnTo>
                  <a:lnTo>
                    <a:pt x="343941" y="157480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305"/>
                  </a:moveTo>
                  <a:lnTo>
                    <a:pt x="557288" y="34404"/>
                  </a:lnTo>
                  <a:lnTo>
                    <a:pt x="553847" y="28587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21"/>
                  </a:lnTo>
                  <a:lnTo>
                    <a:pt x="529361" y="68605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23"/>
                  </a:lnTo>
                  <a:lnTo>
                    <a:pt x="488835" y="87223"/>
                  </a:lnTo>
                  <a:lnTo>
                    <a:pt x="488835" y="28587"/>
                  </a:lnTo>
                  <a:lnTo>
                    <a:pt x="506793" y="28587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21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14"/>
                  </a:lnTo>
                  <a:lnTo>
                    <a:pt x="458558" y="2514"/>
                  </a:lnTo>
                  <a:lnTo>
                    <a:pt x="458558" y="178993"/>
                  </a:lnTo>
                  <a:lnTo>
                    <a:pt x="488835" y="178993"/>
                  </a:lnTo>
                  <a:lnTo>
                    <a:pt x="488835" y="114808"/>
                  </a:lnTo>
                  <a:lnTo>
                    <a:pt x="504545" y="114808"/>
                  </a:lnTo>
                  <a:lnTo>
                    <a:pt x="529729" y="109931"/>
                  </a:lnTo>
                  <a:lnTo>
                    <a:pt x="547255" y="97091"/>
                  </a:lnTo>
                  <a:lnTo>
                    <a:pt x="552831" y="87223"/>
                  </a:lnTo>
                  <a:lnTo>
                    <a:pt x="557491" y="78994"/>
                  </a:lnTo>
                  <a:lnTo>
                    <a:pt x="560819" y="58305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63436" y="669483"/>
            <a:ext cx="70891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90" dirty="0">
                <a:solidFill>
                  <a:srgbClr val="00197F"/>
                </a:solidFill>
              </a:rPr>
              <a:t>ШИРОКИЕ </a:t>
            </a:r>
            <a:r>
              <a:rPr spc="65" dirty="0">
                <a:solidFill>
                  <a:srgbClr val="00197F"/>
                </a:solidFill>
              </a:rPr>
              <a:t>ВОЗМОЖНОСТИ </a:t>
            </a:r>
            <a:r>
              <a:rPr spc="25" dirty="0">
                <a:solidFill>
                  <a:srgbClr val="00197F"/>
                </a:solidFill>
              </a:rPr>
              <a:t>ДЛЯ </a:t>
            </a:r>
            <a:r>
              <a:rPr spc="80" dirty="0">
                <a:solidFill>
                  <a:srgbClr val="00197F"/>
                </a:solidFill>
              </a:rPr>
              <a:t>КОРПОРАТИВНЫХ  </a:t>
            </a:r>
            <a:r>
              <a:rPr spc="70" dirty="0">
                <a:solidFill>
                  <a:srgbClr val="00197F"/>
                </a:solidFill>
              </a:rPr>
              <a:t>МЕРОПРИЯТИЙ </a:t>
            </a:r>
            <a:r>
              <a:rPr spc="30" dirty="0">
                <a:solidFill>
                  <a:srgbClr val="00197F"/>
                </a:solidFill>
              </a:rPr>
              <a:t>НА </a:t>
            </a:r>
            <a:r>
              <a:rPr spc="55" dirty="0">
                <a:solidFill>
                  <a:srgbClr val="00197F"/>
                </a:solidFill>
              </a:rPr>
              <a:t>ОТКРЫТОМ</a:t>
            </a:r>
            <a:r>
              <a:rPr spc="40" dirty="0">
                <a:solidFill>
                  <a:srgbClr val="00197F"/>
                </a:solidFill>
              </a:rPr>
              <a:t> </a:t>
            </a:r>
            <a:r>
              <a:rPr spc="55" dirty="0">
                <a:solidFill>
                  <a:srgbClr val="00197F"/>
                </a:solidFill>
              </a:rPr>
              <a:t>ВОЗДУХЕ: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63182" y="1570842"/>
            <a:ext cx="50965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40" dirty="0">
                <a:solidFill>
                  <a:srgbClr val="00197F"/>
                </a:solidFill>
                <a:latin typeface="Calibri"/>
                <a:cs typeface="Calibri"/>
              </a:rPr>
              <a:t>МУЗЫКАЛЬНЫЕ </a:t>
            </a:r>
            <a:r>
              <a:rPr sz="2000" spc="50" dirty="0">
                <a:solidFill>
                  <a:srgbClr val="00197F"/>
                </a:solidFill>
                <a:latin typeface="Calibri"/>
                <a:cs typeface="Calibri"/>
              </a:rPr>
              <a:t>МЕРОПРИЯТИЯ, </a:t>
            </a:r>
            <a:r>
              <a:rPr sz="2000" spc="30" dirty="0">
                <a:solidFill>
                  <a:srgbClr val="00197F"/>
                </a:solidFill>
                <a:latin typeface="Calibri"/>
                <a:cs typeface="Calibri"/>
              </a:rPr>
              <a:t>СВАДЬБЫ,  </a:t>
            </a:r>
            <a:r>
              <a:rPr sz="2000" spc="55" dirty="0">
                <a:solidFill>
                  <a:srgbClr val="00197F"/>
                </a:solidFill>
                <a:latin typeface="Calibri"/>
                <a:cs typeface="Calibri"/>
              </a:rPr>
              <a:t>КОКТЕЙЛЬНЫЕ, </a:t>
            </a:r>
            <a:r>
              <a:rPr sz="2000" spc="70" dirty="0">
                <a:solidFill>
                  <a:srgbClr val="00197F"/>
                </a:solidFill>
                <a:latin typeface="Calibri"/>
                <a:cs typeface="Calibri"/>
              </a:rPr>
              <a:t>ВЕЧЕРИНКИ, </a:t>
            </a:r>
            <a:r>
              <a:rPr sz="2000" spc="50" dirty="0">
                <a:solidFill>
                  <a:srgbClr val="00197F"/>
                </a:solidFill>
                <a:latin typeface="Calibri"/>
                <a:cs typeface="Calibri"/>
              </a:rPr>
              <a:t>ПРЕЗЕНТАЦИИ,  </a:t>
            </a:r>
            <a:r>
              <a:rPr sz="2000" spc="15" dirty="0">
                <a:solidFill>
                  <a:srgbClr val="00197F"/>
                </a:solidFill>
                <a:latin typeface="Calibri"/>
                <a:cs typeface="Calibri"/>
              </a:rPr>
              <a:t>ТИМБИЛДИНГ, </a:t>
            </a:r>
            <a:r>
              <a:rPr sz="2000" spc="35" dirty="0">
                <a:solidFill>
                  <a:srgbClr val="00197F"/>
                </a:solidFill>
                <a:latin typeface="Calibri"/>
                <a:cs typeface="Calibri"/>
              </a:rPr>
              <a:t>ВЫСТАВКИ,</a:t>
            </a:r>
            <a:r>
              <a:rPr sz="2000" spc="215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2000" spc="15" dirty="0">
                <a:solidFill>
                  <a:srgbClr val="00197F"/>
                </a:solidFill>
                <a:latin typeface="Calibri"/>
                <a:cs typeface="Calibri"/>
              </a:rPr>
              <a:t>ТЕСТ-ДРАЙВ.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229" y="3246361"/>
            <a:ext cx="10683875" cy="2867660"/>
          </a:xfrm>
          <a:custGeom>
            <a:avLst/>
            <a:gdLst/>
            <a:ahLst/>
            <a:cxnLst/>
            <a:rect l="l" t="t" r="r" b="b"/>
            <a:pathLst>
              <a:path w="10683875" h="2867660">
                <a:moveTo>
                  <a:pt x="10683760" y="0"/>
                </a:moveTo>
                <a:lnTo>
                  <a:pt x="0" y="0"/>
                </a:lnTo>
                <a:lnTo>
                  <a:pt x="0" y="2867291"/>
                </a:lnTo>
                <a:lnTo>
                  <a:pt x="10683760" y="2867291"/>
                </a:lnTo>
                <a:lnTo>
                  <a:pt x="10683760" y="0"/>
                </a:lnTo>
                <a:close/>
              </a:path>
            </a:pathLst>
          </a:custGeom>
          <a:solidFill>
            <a:srgbClr val="1A202A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31297" y="3671712"/>
            <a:ext cx="1823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РОЗА 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ДОЛИНА 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(560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М)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84046" y="3559698"/>
            <a:ext cx="199961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ГОРНАЯ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ОЛИМПИЙСКАЯ 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ДЕРЕВНЯ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(1100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М)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23283" y="3688069"/>
            <a:ext cx="15532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РОЗА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ПИК 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(2320</a:t>
            </a:r>
            <a:r>
              <a:rPr sz="1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М)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3862" y="4304858"/>
            <a:ext cx="2078989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2405" algn="l"/>
                <a:tab pos="193040" algn="l"/>
              </a:tabLst>
            </a:pP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Площадь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Ратуши</a:t>
            </a:r>
            <a:endParaRPr sz="14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Площадь 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Мзымта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двор</a:t>
            </a:r>
            <a:endParaRPr sz="14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Розапляж</a:t>
            </a:r>
            <a:endParaRPr sz="1400">
              <a:latin typeface="Calibri"/>
              <a:cs typeface="Calibri"/>
            </a:endParaRPr>
          </a:p>
          <a:p>
            <a:pPr marL="192405" marR="18732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Mersedes 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Sky Lounge 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Radisson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Calibri"/>
                <a:cs typeface="Calibri"/>
              </a:rPr>
              <a:t>5*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76477" y="4304858"/>
            <a:ext cx="224345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2405" algn="l"/>
                <a:tab pos="193040" algn="l"/>
              </a:tabLst>
            </a:pP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Смотровая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площадка</a:t>
            </a:r>
            <a:endParaRPr sz="14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Арт-пространство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Flacon</a:t>
            </a:r>
            <a:endParaRPr sz="14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Летний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театр</a:t>
            </a:r>
            <a:endParaRPr sz="14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Char char="•"/>
              <a:tabLst>
                <a:tab pos="192405" algn="l"/>
                <a:tab pos="193040" algn="l"/>
              </a:tabLst>
            </a:pP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BBQ-зона Rosa 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Village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19092" y="4304858"/>
            <a:ext cx="19589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2405" algn="l"/>
                <a:tab pos="193040" algn="l"/>
              </a:tabLst>
            </a:pP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Смотровая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площадка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0" y="266286"/>
            <a:ext cx="10692130" cy="3886835"/>
            <a:chOff x="0" y="266286"/>
            <a:chExt cx="10692130" cy="3886835"/>
          </a:xfrm>
        </p:grpSpPr>
        <p:sp>
          <p:nvSpPr>
            <p:cNvPr id="21" name="object 21"/>
            <p:cNvSpPr/>
            <p:nvPr/>
          </p:nvSpPr>
          <p:spPr>
            <a:xfrm>
              <a:off x="0" y="4127295"/>
              <a:ext cx="10692130" cy="25400"/>
            </a:xfrm>
            <a:custGeom>
              <a:avLst/>
              <a:gdLst/>
              <a:ahLst/>
              <a:cxnLst/>
              <a:rect l="l" t="t" r="r" b="b"/>
              <a:pathLst>
                <a:path w="10692129" h="25400">
                  <a:moveTo>
                    <a:pt x="0" y="0"/>
                  </a:moveTo>
                  <a:lnTo>
                    <a:pt x="0" y="25400"/>
                  </a:lnTo>
                  <a:lnTo>
                    <a:pt x="10692002" y="25400"/>
                  </a:lnTo>
                  <a:lnTo>
                    <a:pt x="1069200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48842"/>
            <a:ext cx="10692003" cy="7063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3738" y="988070"/>
            <a:ext cx="3065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5" dirty="0"/>
              <a:t>ЛЕТНИЕ</a:t>
            </a:r>
            <a:r>
              <a:rPr spc="-35" dirty="0"/>
              <a:t> </a:t>
            </a:r>
            <a:r>
              <a:rPr spc="70" dirty="0"/>
              <a:t>АКТИВНОСТИ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857442" y="117703"/>
            <a:ext cx="1593850" cy="396240"/>
            <a:chOff x="8857442" y="117703"/>
            <a:chExt cx="1593850" cy="3962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1025" y="153759"/>
              <a:ext cx="214719" cy="2449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1555" y="169506"/>
              <a:ext cx="262031" cy="3438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8263" y="117703"/>
              <a:ext cx="331544" cy="3775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6471" y="219570"/>
              <a:ext cx="115163" cy="1561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7442" y="258870"/>
              <a:ext cx="458599" cy="1814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90011" y="25887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01"/>
                  </a:moveTo>
                  <a:lnTo>
                    <a:pt x="75628" y="2501"/>
                  </a:lnTo>
                  <a:lnTo>
                    <a:pt x="54686" y="56349"/>
                  </a:lnTo>
                  <a:lnTo>
                    <a:pt x="33680" y="2501"/>
                  </a:lnTo>
                  <a:lnTo>
                    <a:pt x="0" y="2501"/>
                  </a:lnTo>
                  <a:lnTo>
                    <a:pt x="37807" y="88252"/>
                  </a:lnTo>
                  <a:lnTo>
                    <a:pt x="0" y="178981"/>
                  </a:lnTo>
                  <a:lnTo>
                    <a:pt x="33680" y="178981"/>
                  </a:lnTo>
                  <a:lnTo>
                    <a:pt x="54686" y="122999"/>
                  </a:lnTo>
                  <a:lnTo>
                    <a:pt x="75590" y="178981"/>
                  </a:lnTo>
                  <a:lnTo>
                    <a:pt x="109296" y="178981"/>
                  </a:lnTo>
                  <a:lnTo>
                    <a:pt x="71513" y="88252"/>
                  </a:lnTo>
                  <a:lnTo>
                    <a:pt x="109321" y="2501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13"/>
                  </a:lnTo>
                  <a:lnTo>
                    <a:pt x="142951" y="150520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49999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03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22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80"/>
                  </a:lnTo>
                  <a:lnTo>
                    <a:pt x="343903" y="23164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51"/>
                  </a:lnTo>
                  <a:lnTo>
                    <a:pt x="343941" y="157467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293"/>
                  </a:moveTo>
                  <a:lnTo>
                    <a:pt x="557288" y="34391"/>
                  </a:lnTo>
                  <a:lnTo>
                    <a:pt x="553847" y="28575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08"/>
                  </a:lnTo>
                  <a:lnTo>
                    <a:pt x="529361" y="68592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10"/>
                  </a:lnTo>
                  <a:lnTo>
                    <a:pt x="488835" y="87210"/>
                  </a:lnTo>
                  <a:lnTo>
                    <a:pt x="488835" y="28575"/>
                  </a:lnTo>
                  <a:lnTo>
                    <a:pt x="506793" y="28575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08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01"/>
                  </a:lnTo>
                  <a:lnTo>
                    <a:pt x="458558" y="2501"/>
                  </a:lnTo>
                  <a:lnTo>
                    <a:pt x="458558" y="178981"/>
                  </a:lnTo>
                  <a:lnTo>
                    <a:pt x="488835" y="178981"/>
                  </a:lnTo>
                  <a:lnTo>
                    <a:pt x="488835" y="114795"/>
                  </a:lnTo>
                  <a:lnTo>
                    <a:pt x="504545" y="114795"/>
                  </a:lnTo>
                  <a:lnTo>
                    <a:pt x="529729" y="109918"/>
                  </a:lnTo>
                  <a:lnTo>
                    <a:pt x="547255" y="97091"/>
                  </a:lnTo>
                  <a:lnTo>
                    <a:pt x="552831" y="87210"/>
                  </a:lnTo>
                  <a:lnTo>
                    <a:pt x="557491" y="78981"/>
                  </a:lnTo>
                  <a:lnTo>
                    <a:pt x="560819" y="58293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35205" y="1808436"/>
            <a:ext cx="53651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800" b="1" spc="70" dirty="0">
                <a:solidFill>
                  <a:srgbClr val="00197F"/>
                </a:solidFill>
                <a:latin typeface="Calibri"/>
                <a:cs typeface="Calibri"/>
              </a:rPr>
              <a:t>ЛЕТНИЕ </a:t>
            </a:r>
            <a:r>
              <a:rPr sz="1800" b="1" spc="65" dirty="0">
                <a:solidFill>
                  <a:srgbClr val="00197F"/>
                </a:solidFill>
                <a:latin typeface="Calibri"/>
                <a:cs typeface="Calibri"/>
              </a:rPr>
              <a:t>АКТИВНОСТИ</a:t>
            </a:r>
            <a:r>
              <a:rPr sz="1800" b="1" spc="45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spc="-35" dirty="0">
                <a:solidFill>
                  <a:srgbClr val="00197F"/>
                </a:solidFill>
                <a:latin typeface="Tahoma"/>
                <a:cs typeface="Tahoma"/>
              </a:rPr>
              <a:t>КУРОРТА</a:t>
            </a:r>
            <a:endParaRPr sz="1800">
              <a:latin typeface="Tahoma"/>
              <a:cs typeface="Tahoma"/>
            </a:endParaRPr>
          </a:p>
          <a:p>
            <a:pPr marL="13335" marR="5080" indent="-1270">
              <a:lnSpc>
                <a:spcPct val="100000"/>
              </a:lnSpc>
            </a:pPr>
            <a:r>
              <a:rPr sz="1800" spc="-10" dirty="0">
                <a:solidFill>
                  <a:srgbClr val="00197F"/>
                </a:solidFill>
                <a:latin typeface="Tahoma"/>
                <a:cs typeface="Tahoma"/>
              </a:rPr>
              <a:t>«РОЗА </a:t>
            </a:r>
            <a:r>
              <a:rPr sz="1800" spc="-40" dirty="0">
                <a:solidFill>
                  <a:srgbClr val="00197F"/>
                </a:solidFill>
                <a:latin typeface="Tahoma"/>
                <a:cs typeface="Tahoma"/>
              </a:rPr>
              <a:t>ХУТОР» </a:t>
            </a:r>
            <a:r>
              <a:rPr sz="1800" spc="-50" dirty="0">
                <a:solidFill>
                  <a:srgbClr val="00197F"/>
                </a:solidFill>
                <a:latin typeface="Tahoma"/>
                <a:cs typeface="Tahoma"/>
              </a:rPr>
              <a:t>– </a:t>
            </a:r>
            <a:r>
              <a:rPr sz="1800" spc="-114" dirty="0">
                <a:solidFill>
                  <a:srgbClr val="00197F"/>
                </a:solidFill>
                <a:latin typeface="Tahoma"/>
                <a:cs typeface="Tahoma"/>
              </a:rPr>
              <a:t>ТО, </a:t>
            </a: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ЧЕМ </a:t>
            </a:r>
            <a:r>
              <a:rPr sz="1800" spc="-30" dirty="0">
                <a:solidFill>
                  <a:srgbClr val="00197F"/>
                </a:solidFill>
                <a:latin typeface="Tahoma"/>
                <a:cs typeface="Tahoma"/>
              </a:rPr>
              <a:t>МОЖНО</a:t>
            </a:r>
            <a:r>
              <a:rPr sz="1800" spc="-250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РАЗНООБРАЗИТЬ  КОРПОРАТИВНОЕ </a:t>
            </a:r>
            <a:r>
              <a:rPr sz="1800" spc="5" dirty="0">
                <a:solidFill>
                  <a:srgbClr val="00197F"/>
                </a:solidFill>
                <a:latin typeface="Tahoma"/>
                <a:cs typeface="Tahoma"/>
              </a:rPr>
              <a:t>МЕРОПРИЯТИЕ </a:t>
            </a:r>
            <a:r>
              <a:rPr sz="1800" spc="20" dirty="0">
                <a:solidFill>
                  <a:srgbClr val="00197F"/>
                </a:solidFill>
                <a:latin typeface="Tahoma"/>
                <a:cs typeface="Tahoma"/>
              </a:rPr>
              <a:t>И </a:t>
            </a:r>
            <a:r>
              <a:rPr sz="1800" spc="-70" dirty="0">
                <a:solidFill>
                  <a:srgbClr val="00197F"/>
                </a:solidFill>
                <a:latin typeface="Tahoma"/>
                <a:cs typeface="Tahoma"/>
              </a:rPr>
              <a:t>СДЕЛАТЬ </a:t>
            </a:r>
            <a:r>
              <a:rPr sz="1800" spc="-50" dirty="0">
                <a:solidFill>
                  <a:srgbClr val="00197F"/>
                </a:solidFill>
                <a:latin typeface="Tahoma"/>
                <a:cs typeface="Tahoma"/>
              </a:rPr>
              <a:t>ЕГО  </a:t>
            </a:r>
            <a:r>
              <a:rPr sz="1800" b="1" spc="60" dirty="0">
                <a:solidFill>
                  <a:srgbClr val="00197F"/>
                </a:solidFill>
                <a:latin typeface="Calibri"/>
                <a:cs typeface="Calibri"/>
              </a:rPr>
              <a:t>ИНТЕРЕСНЫМ </a:t>
            </a:r>
            <a:r>
              <a:rPr sz="1800" b="1" spc="20" dirty="0">
                <a:solidFill>
                  <a:srgbClr val="00197F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b="1" spc="15" dirty="0">
                <a:solidFill>
                  <a:srgbClr val="00197F"/>
                </a:solidFill>
                <a:latin typeface="Calibri"/>
                <a:cs typeface="Calibri"/>
              </a:rPr>
              <a:t>ЗАПОМИНАЮЩИМСЯ</a:t>
            </a:r>
            <a:r>
              <a:rPr sz="1800" spc="15" dirty="0">
                <a:solidFill>
                  <a:srgbClr val="00197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5208" y="3062175"/>
            <a:ext cx="2413635" cy="265521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33679" indent="-221615">
              <a:lnSpc>
                <a:spcPct val="100000"/>
              </a:lnSpc>
              <a:spcBef>
                <a:spcPts val="605"/>
              </a:spcBef>
              <a:buChar char="•"/>
              <a:tabLst>
                <a:tab pos="233679" algn="l"/>
                <a:tab pos="234315" algn="l"/>
              </a:tabLst>
            </a:pPr>
            <a:r>
              <a:rPr sz="1300" spc="40" dirty="0">
                <a:latin typeface="Calibri"/>
                <a:cs typeface="Calibri"/>
              </a:rPr>
              <a:t>Родельбан</a:t>
            </a:r>
            <a:endParaRPr sz="1300" dirty="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dirty="0">
                <a:latin typeface="Calibri"/>
                <a:cs typeface="Calibri"/>
              </a:rPr>
              <a:t>Музей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археологии</a:t>
            </a:r>
            <a:endParaRPr sz="1300" dirty="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9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50" dirty="0">
                <a:latin typeface="Calibri"/>
                <a:cs typeface="Calibri"/>
              </a:rPr>
              <a:t>Парк </a:t>
            </a:r>
            <a:r>
              <a:rPr sz="1300" spc="35" dirty="0">
                <a:latin typeface="Calibri"/>
                <a:cs typeface="Calibri"/>
              </a:rPr>
              <a:t>Водопадов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15" dirty="0">
                <a:latin typeface="Calibri"/>
                <a:cs typeface="Calibri"/>
              </a:rPr>
              <a:t>Менделиха</a:t>
            </a:r>
            <a:endParaRPr sz="1300" dirty="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50" dirty="0">
                <a:latin typeface="Calibri"/>
                <a:cs typeface="Calibri"/>
              </a:rPr>
              <a:t>Парапланы</a:t>
            </a:r>
            <a:endParaRPr sz="1300" dirty="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9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40" dirty="0">
                <a:latin typeface="Calibri"/>
                <a:cs typeface="Calibri"/>
              </a:rPr>
              <a:t>Закат </a:t>
            </a:r>
            <a:r>
              <a:rPr sz="1300" spc="60" dirty="0">
                <a:latin typeface="Calibri"/>
                <a:cs typeface="Calibri"/>
              </a:rPr>
              <a:t>на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40" dirty="0">
                <a:latin typeface="Calibri"/>
                <a:cs typeface="Calibri"/>
              </a:rPr>
              <a:t>Пике</a:t>
            </a:r>
            <a:endParaRPr sz="1300" dirty="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35" dirty="0">
                <a:latin typeface="Calibri"/>
                <a:cs typeface="Calibri"/>
              </a:rPr>
              <a:t>Подвесной </a:t>
            </a:r>
            <a:r>
              <a:rPr sz="1300" spc="5" dirty="0">
                <a:latin typeface="Calibri"/>
                <a:cs typeface="Calibri"/>
              </a:rPr>
              <a:t>Мост </a:t>
            </a:r>
            <a:r>
              <a:rPr sz="1300" spc="60" dirty="0">
                <a:latin typeface="Calibri"/>
                <a:cs typeface="Calibri"/>
              </a:rPr>
              <a:t>на </a:t>
            </a:r>
            <a:r>
              <a:rPr sz="1300" spc="35" dirty="0">
                <a:latin typeface="Calibri"/>
                <a:cs typeface="Calibri"/>
              </a:rPr>
              <a:t>Роза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40" dirty="0">
                <a:latin typeface="Calibri"/>
                <a:cs typeface="Calibri"/>
              </a:rPr>
              <a:t>Пик</a:t>
            </a:r>
            <a:endParaRPr sz="1300" dirty="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50" dirty="0" err="1">
                <a:latin typeface="Calibri"/>
                <a:cs typeface="Calibri"/>
              </a:rPr>
              <a:t>Верёвочный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45" dirty="0" err="1" smtClean="0">
                <a:latin typeface="Calibri"/>
                <a:cs typeface="Calibri"/>
              </a:rPr>
              <a:t>Йети-парк</a:t>
            </a:r>
            <a:endParaRPr sz="1300" dirty="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40" dirty="0">
                <a:latin typeface="Calibri"/>
                <a:cs typeface="Calibri"/>
              </a:rPr>
              <a:t>Тролей </a:t>
            </a:r>
            <a:r>
              <a:rPr sz="1300" spc="35" dirty="0">
                <a:latin typeface="Calibri"/>
                <a:cs typeface="Calibri"/>
              </a:rPr>
              <a:t>«Полёт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орла»</a:t>
            </a:r>
            <a:endParaRPr sz="1300" dirty="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9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35" dirty="0">
                <a:latin typeface="Calibri"/>
                <a:cs typeface="Calibri"/>
              </a:rPr>
              <a:t>Роза </a:t>
            </a:r>
            <a:r>
              <a:rPr sz="1300" spc="45" dirty="0">
                <a:latin typeface="Calibri"/>
                <a:cs typeface="Calibri"/>
              </a:rPr>
              <a:t>Пляж </a:t>
            </a:r>
            <a:r>
              <a:rPr sz="1300" spc="60" dirty="0">
                <a:latin typeface="Calibri"/>
                <a:cs typeface="Calibri"/>
              </a:rPr>
              <a:t>на </a:t>
            </a:r>
            <a:r>
              <a:rPr sz="1300" spc="35" dirty="0">
                <a:latin typeface="Calibri"/>
                <a:cs typeface="Calibri"/>
              </a:rPr>
              <a:t>высоте </a:t>
            </a:r>
            <a:r>
              <a:rPr sz="1300" spc="5" dirty="0">
                <a:latin typeface="Calibri"/>
                <a:cs typeface="Calibri"/>
              </a:rPr>
              <a:t>560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м</a:t>
            </a:r>
            <a:endParaRPr sz="1300" dirty="0">
              <a:latin typeface="Calibri"/>
              <a:cs typeface="Calibri"/>
            </a:endParaRPr>
          </a:p>
          <a:p>
            <a:pPr marL="233679" indent="-221615">
              <a:lnSpc>
                <a:spcPct val="100000"/>
              </a:lnSpc>
              <a:spcBef>
                <a:spcPts val="505"/>
              </a:spcBef>
              <a:buChar char="•"/>
              <a:tabLst>
                <a:tab pos="233679" algn="l"/>
                <a:tab pos="234315" algn="l"/>
              </a:tabLst>
            </a:pPr>
            <a:r>
              <a:rPr sz="1300" spc="65" dirty="0">
                <a:latin typeface="Calibri"/>
                <a:cs typeface="Calibri"/>
              </a:rPr>
              <a:t>Качели </a:t>
            </a:r>
            <a:r>
              <a:rPr sz="1300" spc="40" dirty="0">
                <a:latin typeface="Calibri"/>
                <a:cs typeface="Calibri"/>
              </a:rPr>
              <a:t>над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облаками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44334" y="3062340"/>
            <a:ext cx="2235200" cy="284162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28600" indent="-216535">
              <a:lnSpc>
                <a:spcPct val="100000"/>
              </a:lnSpc>
              <a:spcBef>
                <a:spcPts val="6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30" dirty="0">
                <a:latin typeface="Calibri"/>
                <a:cs typeface="Calibri"/>
              </a:rPr>
              <a:t>Хаски-хутор</a:t>
            </a:r>
            <a:endParaRPr sz="13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35" dirty="0">
                <a:latin typeface="Calibri"/>
                <a:cs typeface="Calibri"/>
              </a:rPr>
              <a:t>Веломоршруты</a:t>
            </a:r>
            <a:endParaRPr sz="13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9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50" dirty="0">
                <a:latin typeface="Calibri"/>
                <a:cs typeface="Calibri"/>
              </a:rPr>
              <a:t>Пешие</a:t>
            </a:r>
            <a:r>
              <a:rPr sz="1300" spc="35" dirty="0">
                <a:latin typeface="Calibri"/>
                <a:cs typeface="Calibri"/>
              </a:rPr>
              <a:t> маршруты</a:t>
            </a:r>
            <a:endParaRPr sz="13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40" dirty="0">
                <a:latin typeface="Calibri"/>
                <a:cs typeface="Calibri"/>
              </a:rPr>
              <a:t>Летний</a:t>
            </a:r>
            <a:r>
              <a:rPr sz="1300" spc="35" dirty="0">
                <a:latin typeface="Calibri"/>
                <a:cs typeface="Calibri"/>
              </a:rPr>
              <a:t> Тюбинг</a:t>
            </a:r>
            <a:endParaRPr sz="13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9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25" dirty="0">
                <a:latin typeface="Calibri"/>
                <a:cs typeface="Calibri"/>
              </a:rPr>
              <a:t>Экскурсии</a:t>
            </a:r>
            <a:endParaRPr sz="13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45" dirty="0">
                <a:latin typeface="Calibri"/>
                <a:cs typeface="Calibri"/>
              </a:rPr>
              <a:t>Картинг</a:t>
            </a:r>
            <a:endParaRPr sz="13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5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40" dirty="0">
                <a:latin typeface="Calibri"/>
                <a:cs typeface="Calibri"/>
              </a:rPr>
              <a:t>Прокат летнего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инвентаря</a:t>
            </a:r>
            <a:endParaRPr sz="13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09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20" dirty="0">
                <a:latin typeface="Calibri"/>
                <a:cs typeface="Calibri"/>
              </a:rPr>
              <a:t>Этно–хутор </a:t>
            </a:r>
            <a:r>
              <a:rPr sz="1300" spc="55" dirty="0">
                <a:latin typeface="Calibri"/>
                <a:cs typeface="Calibri"/>
              </a:rPr>
              <a:t>Шишин</a:t>
            </a:r>
            <a:r>
              <a:rPr sz="1300" spc="35" dirty="0">
                <a:latin typeface="Calibri"/>
                <a:cs typeface="Calibri"/>
              </a:rPr>
              <a:t> двор</a:t>
            </a:r>
            <a:endParaRPr sz="1300">
              <a:latin typeface="Calibri"/>
              <a:cs typeface="Calibri"/>
            </a:endParaRPr>
          </a:p>
          <a:p>
            <a:pPr marL="233679" indent="-221615">
              <a:lnSpc>
                <a:spcPct val="100000"/>
              </a:lnSpc>
              <a:spcBef>
                <a:spcPts val="505"/>
              </a:spcBef>
              <a:buChar char="•"/>
              <a:tabLst>
                <a:tab pos="233679" algn="l"/>
                <a:tab pos="234315" algn="l"/>
              </a:tabLst>
            </a:pPr>
            <a:r>
              <a:rPr sz="1300" spc="40" dirty="0">
                <a:latin typeface="Calibri"/>
                <a:cs typeface="Calibri"/>
              </a:rPr>
              <a:t>Экотимбилдинг</a:t>
            </a:r>
            <a:endParaRPr sz="1300">
              <a:latin typeface="Calibri"/>
              <a:cs typeface="Calibri"/>
            </a:endParaRPr>
          </a:p>
          <a:p>
            <a:pPr marL="228600" indent="-216535">
              <a:lnSpc>
                <a:spcPts val="1530"/>
              </a:lnSpc>
              <a:spcBef>
                <a:spcPts val="509"/>
              </a:spcBef>
              <a:buChar char="•"/>
              <a:tabLst>
                <a:tab pos="227965" algn="l"/>
                <a:tab pos="229235" algn="l"/>
              </a:tabLst>
            </a:pPr>
            <a:r>
              <a:rPr sz="1300" spc="20" dirty="0">
                <a:latin typeface="Tahoma"/>
                <a:cs typeface="Tahoma"/>
              </a:rPr>
              <a:t>Черноморский</a:t>
            </a:r>
            <a:r>
              <a:rPr sz="1300" spc="-9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пляж</a:t>
            </a:r>
            <a:endParaRPr sz="1300">
              <a:latin typeface="Tahoma"/>
              <a:cs typeface="Tahoma"/>
            </a:endParaRPr>
          </a:p>
          <a:p>
            <a:pPr marL="217804">
              <a:lnSpc>
                <a:spcPts val="1530"/>
              </a:lnSpc>
            </a:pPr>
            <a:r>
              <a:rPr sz="1300" dirty="0">
                <a:latin typeface="Tahoma"/>
                <a:cs typeface="Tahoma"/>
              </a:rPr>
              <a:t>«Роза</a:t>
            </a:r>
            <a:r>
              <a:rPr sz="1300" spc="-95" dirty="0">
                <a:latin typeface="Tahoma"/>
                <a:cs typeface="Tahoma"/>
              </a:rPr>
              <a:t> </a:t>
            </a:r>
            <a:r>
              <a:rPr sz="1300" spc="-25" dirty="0">
                <a:latin typeface="Tahoma"/>
                <a:cs typeface="Tahoma"/>
              </a:rPr>
              <a:t>Хутор»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41998" y="1835988"/>
            <a:ext cx="3892791" cy="266400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41998" y="4870797"/>
            <a:ext cx="3892791" cy="2663998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45985"/>
            <a:ext cx="10692003" cy="706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00694" y="985204"/>
            <a:ext cx="5890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0" dirty="0"/>
              <a:t>СПОРТИВНАЯ </a:t>
            </a:r>
            <a:r>
              <a:rPr spc="75" dirty="0"/>
              <a:t>ИНФРАСТРУКТУРА</a:t>
            </a:r>
            <a:r>
              <a:rPr spc="-75" dirty="0"/>
              <a:t> </a:t>
            </a:r>
            <a:r>
              <a:rPr spc="65" dirty="0"/>
              <a:t>КУРОРТА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857442" y="114846"/>
            <a:ext cx="1593850" cy="396240"/>
            <a:chOff x="8857442" y="114846"/>
            <a:chExt cx="1593850" cy="3962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1025" y="150888"/>
              <a:ext cx="214719" cy="2449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1555" y="166636"/>
              <a:ext cx="262031" cy="3438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8263" y="114846"/>
              <a:ext cx="331544" cy="3775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6471" y="216699"/>
              <a:ext cx="115163" cy="15619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7442" y="256004"/>
              <a:ext cx="458599" cy="1814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90011" y="25600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14"/>
                  </a:moveTo>
                  <a:lnTo>
                    <a:pt x="75628" y="2514"/>
                  </a:lnTo>
                  <a:lnTo>
                    <a:pt x="54686" y="56362"/>
                  </a:lnTo>
                  <a:lnTo>
                    <a:pt x="33680" y="2514"/>
                  </a:lnTo>
                  <a:lnTo>
                    <a:pt x="0" y="2514"/>
                  </a:lnTo>
                  <a:lnTo>
                    <a:pt x="37807" y="88265"/>
                  </a:lnTo>
                  <a:lnTo>
                    <a:pt x="0" y="178993"/>
                  </a:lnTo>
                  <a:lnTo>
                    <a:pt x="33680" y="178993"/>
                  </a:lnTo>
                  <a:lnTo>
                    <a:pt x="54686" y="123012"/>
                  </a:lnTo>
                  <a:lnTo>
                    <a:pt x="75590" y="178993"/>
                  </a:lnTo>
                  <a:lnTo>
                    <a:pt x="109296" y="178993"/>
                  </a:lnTo>
                  <a:lnTo>
                    <a:pt x="71513" y="88265"/>
                  </a:lnTo>
                  <a:lnTo>
                    <a:pt x="109321" y="2514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26"/>
                  </a:lnTo>
                  <a:lnTo>
                    <a:pt x="142951" y="150533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50012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16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34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92"/>
                  </a:lnTo>
                  <a:lnTo>
                    <a:pt x="343903" y="23177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63"/>
                  </a:lnTo>
                  <a:lnTo>
                    <a:pt x="343941" y="157480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305"/>
                  </a:moveTo>
                  <a:lnTo>
                    <a:pt x="557288" y="34404"/>
                  </a:lnTo>
                  <a:lnTo>
                    <a:pt x="553847" y="28587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21"/>
                  </a:lnTo>
                  <a:lnTo>
                    <a:pt x="529361" y="68605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23"/>
                  </a:lnTo>
                  <a:lnTo>
                    <a:pt x="488835" y="87223"/>
                  </a:lnTo>
                  <a:lnTo>
                    <a:pt x="488835" y="28587"/>
                  </a:lnTo>
                  <a:lnTo>
                    <a:pt x="506793" y="28587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21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14"/>
                  </a:lnTo>
                  <a:lnTo>
                    <a:pt x="458558" y="2514"/>
                  </a:lnTo>
                  <a:lnTo>
                    <a:pt x="458558" y="178993"/>
                  </a:lnTo>
                  <a:lnTo>
                    <a:pt x="488835" y="178993"/>
                  </a:lnTo>
                  <a:lnTo>
                    <a:pt x="488835" y="114808"/>
                  </a:lnTo>
                  <a:lnTo>
                    <a:pt x="504545" y="114808"/>
                  </a:lnTo>
                  <a:lnTo>
                    <a:pt x="529729" y="109931"/>
                  </a:lnTo>
                  <a:lnTo>
                    <a:pt x="547255" y="97091"/>
                  </a:lnTo>
                  <a:lnTo>
                    <a:pt x="552831" y="87223"/>
                  </a:lnTo>
                  <a:lnTo>
                    <a:pt x="557491" y="78994"/>
                  </a:lnTo>
                  <a:lnTo>
                    <a:pt x="560819" y="58305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57962" y="263419"/>
            <a:ext cx="1536700" cy="191135"/>
            <a:chOff x="457962" y="263419"/>
            <a:chExt cx="1536700" cy="19113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8838" y="282102"/>
              <a:ext cx="146316" cy="1399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5423" y="278488"/>
              <a:ext cx="263889" cy="1472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5321" y="284116"/>
              <a:ext cx="480303" cy="1379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4868" y="281910"/>
              <a:ext cx="269534" cy="1423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57962" y="263419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44498" y="1775705"/>
            <a:ext cx="5159375" cy="50603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380"/>
              </a:spcBef>
            </a:pPr>
            <a:r>
              <a:rPr sz="1400" spc="80" dirty="0">
                <a:solidFill>
                  <a:srgbClr val="00197F"/>
                </a:solidFill>
                <a:latin typeface="Calibri"/>
                <a:cs typeface="Calibri"/>
              </a:rPr>
              <a:t>ОТКРЫТЫЕ</a:t>
            </a:r>
            <a:r>
              <a:rPr sz="1400" spc="4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400" spc="50" dirty="0">
                <a:solidFill>
                  <a:srgbClr val="00197F"/>
                </a:solidFill>
                <a:latin typeface="Calibri"/>
                <a:cs typeface="Calibri"/>
              </a:rPr>
              <a:t>ПЛОЩАДКИ</a:t>
            </a:r>
            <a:endParaRPr sz="14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  <a:spcBef>
                <a:spcPts val="265"/>
              </a:spcBef>
            </a:pPr>
            <a:r>
              <a:rPr sz="1300" b="1" spc="45" dirty="0">
                <a:latin typeface="Calibri"/>
                <a:cs typeface="Calibri"/>
              </a:rPr>
              <a:t>OCR </a:t>
            </a:r>
            <a:r>
              <a:rPr sz="1300" b="1" spc="35" dirty="0">
                <a:latin typeface="Calibri"/>
                <a:cs typeface="Calibri"/>
              </a:rPr>
              <a:t>(OBSTACLE </a:t>
            </a:r>
            <a:r>
              <a:rPr sz="1300" b="1" spc="40" dirty="0">
                <a:latin typeface="Calibri"/>
                <a:cs typeface="Calibri"/>
              </a:rPr>
              <a:t>COURSE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b="1" spc="25" dirty="0">
                <a:latin typeface="Calibri"/>
                <a:cs typeface="Calibri"/>
              </a:rPr>
              <a:t>RACE)</a:t>
            </a:r>
            <a:endParaRPr sz="1300">
              <a:latin typeface="Calibri"/>
              <a:cs typeface="Calibri"/>
            </a:endParaRPr>
          </a:p>
          <a:p>
            <a:pPr marL="12700" marR="341630">
              <a:lnSpc>
                <a:spcPct val="100000"/>
              </a:lnSpc>
            </a:pPr>
            <a:r>
              <a:rPr sz="1300" spc="35" dirty="0">
                <a:latin typeface="Calibri"/>
                <a:cs typeface="Calibri"/>
              </a:rPr>
              <a:t>Уникальная </a:t>
            </a:r>
            <a:r>
              <a:rPr sz="1300" spc="40" dirty="0">
                <a:latin typeface="Calibri"/>
                <a:cs typeface="Calibri"/>
              </a:rPr>
              <a:t>площадка </a:t>
            </a:r>
            <a:r>
              <a:rPr sz="1300" spc="60" dirty="0">
                <a:latin typeface="Calibri"/>
                <a:cs typeface="Calibri"/>
              </a:rPr>
              <a:t>по </a:t>
            </a:r>
            <a:r>
              <a:rPr sz="1300" spc="30" dirty="0">
                <a:latin typeface="Calibri"/>
                <a:cs typeface="Calibri"/>
              </a:rPr>
              <a:t>подготовке </a:t>
            </a:r>
            <a:r>
              <a:rPr sz="1300" spc="45" dirty="0">
                <a:latin typeface="Calibri"/>
                <a:cs typeface="Calibri"/>
              </a:rPr>
              <a:t>к </a:t>
            </a:r>
            <a:r>
              <a:rPr sz="1300" spc="30" dirty="0">
                <a:latin typeface="Calibri"/>
                <a:cs typeface="Calibri"/>
              </a:rPr>
              <a:t>гонкам </a:t>
            </a:r>
            <a:r>
              <a:rPr sz="1300" spc="60" dirty="0">
                <a:latin typeface="Calibri"/>
                <a:cs typeface="Calibri"/>
              </a:rPr>
              <a:t>с </a:t>
            </a:r>
            <a:r>
              <a:rPr sz="1300" spc="45" dirty="0">
                <a:latin typeface="Calibri"/>
                <a:cs typeface="Calibri"/>
              </a:rPr>
              <a:t>препятствиями  </a:t>
            </a:r>
            <a:r>
              <a:rPr sz="1300" spc="90" dirty="0">
                <a:latin typeface="Calibri"/>
                <a:cs typeface="Calibri"/>
              </a:rPr>
              <a:t>в </a:t>
            </a:r>
            <a:r>
              <a:rPr sz="1300" spc="35" dirty="0">
                <a:latin typeface="Calibri"/>
                <a:cs typeface="Calibri"/>
              </a:rPr>
              <a:t>среднегорье </a:t>
            </a:r>
            <a:r>
              <a:rPr sz="1300" spc="60" dirty="0">
                <a:latin typeface="Calibri"/>
                <a:cs typeface="Calibri"/>
              </a:rPr>
              <a:t>с </a:t>
            </a:r>
            <a:r>
              <a:rPr sz="1300" spc="40" dirty="0">
                <a:latin typeface="Calibri"/>
                <a:cs typeface="Calibri"/>
              </a:rPr>
              <a:t>изменчивыми </a:t>
            </a:r>
            <a:r>
              <a:rPr sz="1300" spc="30" dirty="0">
                <a:latin typeface="Calibri"/>
                <a:cs typeface="Calibri"/>
              </a:rPr>
              <a:t>погодными </a:t>
            </a:r>
            <a:r>
              <a:rPr sz="1300" spc="40" dirty="0">
                <a:latin typeface="Calibri"/>
                <a:cs typeface="Calibri"/>
              </a:rPr>
              <a:t>условиями </a:t>
            </a:r>
            <a:r>
              <a:rPr sz="1300" spc="65" dirty="0">
                <a:latin typeface="Calibri"/>
                <a:cs typeface="Calibri"/>
              </a:rPr>
              <a:t>и  </a:t>
            </a:r>
            <a:r>
              <a:rPr sz="1300" spc="30" dirty="0">
                <a:latin typeface="Calibri"/>
                <a:cs typeface="Calibri"/>
              </a:rPr>
              <a:t>относительным </a:t>
            </a:r>
            <a:r>
              <a:rPr sz="1300" spc="40" dirty="0">
                <a:latin typeface="Calibri"/>
                <a:cs typeface="Calibri"/>
              </a:rPr>
              <a:t>дефицитом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25" dirty="0">
                <a:latin typeface="Calibri"/>
                <a:cs typeface="Calibri"/>
              </a:rPr>
              <a:t>кислорода.</a:t>
            </a:r>
            <a:endParaRPr sz="13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  <a:spcBef>
                <a:spcPts val="285"/>
              </a:spcBef>
            </a:pPr>
            <a:r>
              <a:rPr sz="1300" b="1" spc="25" dirty="0">
                <a:latin typeface="Calibri"/>
                <a:cs typeface="Calibri"/>
              </a:rPr>
              <a:t>OUT&amp;FIT </a:t>
            </a:r>
            <a:r>
              <a:rPr sz="1300" b="1" spc="20" dirty="0">
                <a:latin typeface="Calibri"/>
                <a:cs typeface="Calibri"/>
              </a:rPr>
              <a:t>И</a:t>
            </a:r>
            <a:r>
              <a:rPr sz="1300" b="1" spc="-10" dirty="0">
                <a:latin typeface="Calibri"/>
                <a:cs typeface="Calibri"/>
              </a:rPr>
              <a:t> </a:t>
            </a:r>
            <a:r>
              <a:rPr sz="1300" b="1" spc="20" dirty="0">
                <a:latin typeface="Calibri"/>
                <a:cs typeface="Calibri"/>
              </a:rPr>
              <a:t>WORKOUT</a:t>
            </a:r>
            <a:endParaRPr sz="1300">
              <a:latin typeface="Calibri"/>
              <a:cs typeface="Calibri"/>
            </a:endParaRPr>
          </a:p>
          <a:p>
            <a:pPr marL="12700" marR="640080">
              <a:lnSpc>
                <a:spcPct val="100000"/>
              </a:lnSpc>
              <a:spcBef>
                <a:spcPts val="280"/>
              </a:spcBef>
            </a:pPr>
            <a:r>
              <a:rPr sz="1300" spc="5" dirty="0">
                <a:latin typeface="Calibri"/>
                <a:cs typeface="Calibri"/>
              </a:rPr>
              <a:t>50 </a:t>
            </a:r>
            <a:r>
              <a:rPr sz="1300" spc="20" dirty="0">
                <a:latin typeface="Calibri"/>
                <a:cs typeface="Calibri"/>
              </a:rPr>
              <a:t>модульных </a:t>
            </a:r>
            <a:r>
              <a:rPr sz="1300" spc="65" dirty="0">
                <a:latin typeface="Calibri"/>
                <a:cs typeface="Calibri"/>
              </a:rPr>
              <a:t>и </a:t>
            </a:r>
            <a:r>
              <a:rPr sz="1300" spc="40" dirty="0">
                <a:latin typeface="Calibri"/>
                <a:cs typeface="Calibri"/>
              </a:rPr>
              <a:t>комбинированных </a:t>
            </a:r>
            <a:r>
              <a:rPr sz="1300" spc="45" dirty="0">
                <a:latin typeface="Calibri"/>
                <a:cs typeface="Calibri"/>
              </a:rPr>
              <a:t>снарядов </a:t>
            </a:r>
            <a:r>
              <a:rPr sz="1300" spc="65" dirty="0">
                <a:latin typeface="Calibri"/>
                <a:cs typeface="Calibri"/>
              </a:rPr>
              <a:t>и </a:t>
            </a:r>
            <a:r>
              <a:rPr sz="1300" spc="30" dirty="0">
                <a:latin typeface="Calibri"/>
                <a:cs typeface="Calibri"/>
              </a:rPr>
              <a:t>тренажёров,  </a:t>
            </a:r>
            <a:r>
              <a:rPr sz="1300" spc="45" dirty="0">
                <a:latin typeface="Calibri"/>
                <a:cs typeface="Calibri"/>
              </a:rPr>
              <a:t>позволяющих </a:t>
            </a:r>
            <a:r>
              <a:rPr sz="1300" spc="50" dirty="0">
                <a:latin typeface="Calibri"/>
                <a:cs typeface="Calibri"/>
              </a:rPr>
              <a:t>выполнять </a:t>
            </a:r>
            <a:r>
              <a:rPr sz="1300" spc="-20" dirty="0">
                <a:latin typeface="Calibri"/>
                <a:cs typeface="Calibri"/>
              </a:rPr>
              <a:t>100+ </a:t>
            </a:r>
            <a:r>
              <a:rPr sz="1300" spc="50" dirty="0">
                <a:latin typeface="Calibri"/>
                <a:cs typeface="Calibri"/>
              </a:rPr>
              <a:t>различных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30" dirty="0">
                <a:latin typeface="Calibri"/>
                <a:cs typeface="Calibri"/>
              </a:rPr>
              <a:t>упражнений.</a:t>
            </a:r>
            <a:endParaRPr sz="13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  <a:spcBef>
                <a:spcPts val="285"/>
              </a:spcBef>
            </a:pPr>
            <a:r>
              <a:rPr sz="1300" b="1" spc="20" dirty="0">
                <a:latin typeface="Calibri"/>
                <a:cs typeface="Calibri"/>
              </a:rPr>
              <a:t>WORKOUT </a:t>
            </a:r>
            <a:r>
              <a:rPr sz="1300" spc="120" dirty="0">
                <a:latin typeface="Calibri"/>
                <a:cs typeface="Calibri"/>
              </a:rPr>
              <a:t>- </a:t>
            </a:r>
            <a:r>
              <a:rPr sz="1300" spc="50" dirty="0">
                <a:latin typeface="Calibri"/>
                <a:cs typeface="Calibri"/>
              </a:rPr>
              <a:t>тренировка </a:t>
            </a:r>
            <a:r>
              <a:rPr sz="1300" spc="60" dirty="0">
                <a:latin typeface="Calibri"/>
                <a:cs typeface="Calibri"/>
              </a:rPr>
              <a:t>на </a:t>
            </a:r>
            <a:r>
              <a:rPr sz="1300" spc="25" dirty="0">
                <a:latin typeface="Calibri"/>
                <a:cs typeface="Calibri"/>
              </a:rPr>
              <a:t>открытом </a:t>
            </a:r>
            <a:r>
              <a:rPr sz="1300" spc="20" dirty="0">
                <a:latin typeface="Calibri"/>
                <a:cs typeface="Calibri"/>
              </a:rPr>
              <a:t>воздухе </a:t>
            </a:r>
            <a:r>
              <a:rPr sz="1300" spc="60" dirty="0">
                <a:latin typeface="Calibri"/>
                <a:cs typeface="Calibri"/>
              </a:rPr>
              <a:t>с </a:t>
            </a:r>
            <a:r>
              <a:rPr sz="1300" spc="35" dirty="0">
                <a:latin typeface="Calibri"/>
                <a:cs typeface="Calibri"/>
              </a:rPr>
              <a:t>собственным </a:t>
            </a:r>
            <a:r>
              <a:rPr sz="1300" spc="25" dirty="0">
                <a:latin typeface="Calibri"/>
                <a:cs typeface="Calibri"/>
              </a:rPr>
              <a:t>весом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spc="-60" dirty="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  <a:p>
            <a:pPr marL="12700" marR="39370" indent="635">
              <a:lnSpc>
                <a:spcPct val="100000"/>
              </a:lnSpc>
              <a:spcBef>
                <a:spcPts val="285"/>
              </a:spcBef>
            </a:pPr>
            <a:r>
              <a:rPr sz="1300" b="1" spc="40" dirty="0">
                <a:latin typeface="Calibri"/>
                <a:cs typeface="Calibri"/>
              </a:rPr>
              <a:t>УНИВЕРСАЛЬНОЕ </a:t>
            </a:r>
            <a:r>
              <a:rPr sz="1300" b="1" spc="50" dirty="0">
                <a:latin typeface="Calibri"/>
                <a:cs typeface="Calibri"/>
              </a:rPr>
              <a:t>ИГРОВОЕ </a:t>
            </a:r>
            <a:r>
              <a:rPr sz="1300" b="1" spc="15" dirty="0">
                <a:latin typeface="Calibri"/>
                <a:cs typeface="Calibri"/>
              </a:rPr>
              <a:t>ПОЛЕ, </a:t>
            </a:r>
            <a:r>
              <a:rPr sz="1300" spc="40" dirty="0">
                <a:latin typeface="Calibri"/>
                <a:cs typeface="Calibri"/>
              </a:rPr>
              <a:t>площадью 800 </a:t>
            </a:r>
            <a:r>
              <a:rPr sz="1300" spc="-15" dirty="0">
                <a:latin typeface="Calibri"/>
                <a:cs typeface="Calibri"/>
              </a:rPr>
              <a:t>кв.м. </a:t>
            </a:r>
            <a:r>
              <a:rPr sz="1300" spc="60" dirty="0">
                <a:latin typeface="Calibri"/>
                <a:cs typeface="Calibri"/>
              </a:rPr>
              <a:t>с </a:t>
            </a:r>
            <a:r>
              <a:rPr sz="1300" spc="35" dirty="0">
                <a:latin typeface="Calibri"/>
                <a:cs typeface="Calibri"/>
              </a:rPr>
              <a:t>резиновым  </a:t>
            </a:r>
            <a:r>
              <a:rPr sz="1300" spc="25" dirty="0">
                <a:latin typeface="Calibri"/>
                <a:cs typeface="Calibri"/>
              </a:rPr>
              <a:t>покрытием, </a:t>
            </a:r>
            <a:r>
              <a:rPr sz="1300" spc="35" dirty="0">
                <a:latin typeface="Calibri"/>
                <a:cs typeface="Calibri"/>
              </a:rPr>
              <a:t>оборудованное </a:t>
            </a:r>
            <a:r>
              <a:rPr sz="1300" spc="65" dirty="0">
                <a:latin typeface="Calibri"/>
                <a:cs typeface="Calibri"/>
              </a:rPr>
              <a:t>и </a:t>
            </a:r>
            <a:r>
              <a:rPr sz="1300" spc="40" dirty="0">
                <a:latin typeface="Calibri"/>
                <a:cs typeface="Calibri"/>
              </a:rPr>
              <a:t>размеченное для </a:t>
            </a:r>
            <a:r>
              <a:rPr sz="1300" spc="60" dirty="0">
                <a:latin typeface="Calibri"/>
                <a:cs typeface="Calibri"/>
              </a:rPr>
              <a:t>игры </a:t>
            </a:r>
            <a:r>
              <a:rPr sz="1300" spc="90" dirty="0">
                <a:latin typeface="Calibri"/>
                <a:cs typeface="Calibri"/>
              </a:rPr>
              <a:t>в </a:t>
            </a:r>
            <a:r>
              <a:rPr sz="1300" spc="45" dirty="0">
                <a:latin typeface="Calibri"/>
                <a:cs typeface="Calibri"/>
              </a:rPr>
              <a:t>мини-  </a:t>
            </a:r>
            <a:r>
              <a:rPr sz="1300" spc="40" dirty="0">
                <a:latin typeface="Calibri"/>
                <a:cs typeface="Calibri"/>
              </a:rPr>
              <a:t>футбол, </a:t>
            </a:r>
            <a:r>
              <a:rPr sz="1300" spc="30" dirty="0">
                <a:latin typeface="Calibri"/>
                <a:cs typeface="Calibri"/>
              </a:rPr>
              <a:t>волейбол, баскетбол </a:t>
            </a:r>
            <a:r>
              <a:rPr sz="1300" spc="65" dirty="0">
                <a:latin typeface="Calibri"/>
                <a:cs typeface="Calibri"/>
              </a:rPr>
              <a:t>и </a:t>
            </a:r>
            <a:r>
              <a:rPr sz="1300" spc="45" dirty="0">
                <a:latin typeface="Calibri"/>
                <a:cs typeface="Calibri"/>
              </a:rPr>
              <a:t>большой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40" dirty="0">
                <a:latin typeface="Calibri"/>
                <a:cs typeface="Calibri"/>
              </a:rPr>
              <a:t>теннис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  <a:spcBef>
                <a:spcPts val="1140"/>
              </a:spcBef>
            </a:pPr>
            <a:r>
              <a:rPr sz="1400" spc="70" dirty="0">
                <a:solidFill>
                  <a:srgbClr val="00197F"/>
                </a:solidFill>
                <a:latin typeface="Calibri"/>
                <a:cs typeface="Calibri"/>
              </a:rPr>
              <a:t>СПОРТИВНЫЕ</a:t>
            </a:r>
            <a:r>
              <a:rPr sz="1400" spc="4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00197F"/>
                </a:solidFill>
                <a:latin typeface="Calibri"/>
                <a:cs typeface="Calibri"/>
              </a:rPr>
              <a:t>ЗАЛЫ</a:t>
            </a:r>
            <a:endParaRPr sz="14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  <a:spcBef>
                <a:spcPts val="1420"/>
              </a:spcBef>
            </a:pPr>
            <a:r>
              <a:rPr sz="1300" b="1" spc="30" dirty="0">
                <a:latin typeface="Calibri"/>
                <a:cs typeface="Calibri"/>
              </a:rPr>
              <a:t>ЗАЛ </a:t>
            </a:r>
            <a:r>
              <a:rPr sz="1300" b="1" spc="45" dirty="0">
                <a:latin typeface="Calibri"/>
                <a:cs typeface="Calibri"/>
              </a:rPr>
              <a:t>ROSA</a:t>
            </a:r>
            <a:r>
              <a:rPr sz="1300" b="1" spc="35" dirty="0">
                <a:latin typeface="Calibri"/>
                <a:cs typeface="Calibri"/>
              </a:rPr>
              <a:t> </a:t>
            </a:r>
            <a:r>
              <a:rPr sz="1300" b="1" spc="65" dirty="0">
                <a:latin typeface="Calibri"/>
                <a:cs typeface="Calibri"/>
              </a:rPr>
              <a:t>CROSSFIT</a:t>
            </a:r>
            <a:endParaRPr sz="1300">
              <a:latin typeface="Calibri"/>
              <a:cs typeface="Calibri"/>
            </a:endParaRPr>
          </a:p>
          <a:p>
            <a:pPr marL="12700" marR="982980">
              <a:lnSpc>
                <a:spcPct val="100000"/>
              </a:lnSpc>
              <a:spcBef>
                <a:spcPts val="285"/>
              </a:spcBef>
            </a:pPr>
            <a:r>
              <a:rPr sz="1300" spc="40" dirty="0">
                <a:latin typeface="Calibri"/>
                <a:cs typeface="Calibri"/>
              </a:rPr>
              <a:t>Единственный </a:t>
            </a:r>
            <a:r>
              <a:rPr sz="1300" spc="75" dirty="0">
                <a:latin typeface="Calibri"/>
                <a:cs typeface="Calibri"/>
              </a:rPr>
              <a:t>аффилированный </a:t>
            </a:r>
            <a:r>
              <a:rPr sz="1300" spc="60" dirty="0">
                <a:latin typeface="Calibri"/>
                <a:cs typeface="Calibri"/>
              </a:rPr>
              <a:t>зал </a:t>
            </a:r>
            <a:r>
              <a:rPr sz="1300" spc="15" dirty="0">
                <a:latin typeface="Calibri"/>
                <a:cs typeface="Calibri"/>
              </a:rPr>
              <a:t>CrossFit </a:t>
            </a:r>
            <a:r>
              <a:rPr sz="1300" spc="90" dirty="0">
                <a:latin typeface="Calibri"/>
                <a:cs typeface="Calibri"/>
              </a:rPr>
              <a:t>в </a:t>
            </a:r>
            <a:r>
              <a:rPr sz="1300" spc="20" dirty="0">
                <a:latin typeface="Calibri"/>
                <a:cs typeface="Calibri"/>
              </a:rPr>
              <a:t>России,  </a:t>
            </a:r>
            <a:r>
              <a:rPr sz="1300" spc="40" dirty="0">
                <a:latin typeface="Calibri"/>
                <a:cs typeface="Calibri"/>
              </a:rPr>
              <a:t>расположенный </a:t>
            </a:r>
            <a:r>
              <a:rPr sz="1300" spc="90" dirty="0">
                <a:latin typeface="Calibri"/>
                <a:cs typeface="Calibri"/>
              </a:rPr>
              <a:t>в </a:t>
            </a:r>
            <a:r>
              <a:rPr sz="1300" spc="30" dirty="0">
                <a:latin typeface="Calibri"/>
                <a:cs typeface="Calibri"/>
              </a:rPr>
              <a:t>среднегорье,площадью </a:t>
            </a:r>
            <a:r>
              <a:rPr sz="1300" b="1" spc="70" dirty="0">
                <a:latin typeface="Calibri"/>
                <a:cs typeface="Calibri"/>
              </a:rPr>
              <a:t>400 </a:t>
            </a:r>
            <a:r>
              <a:rPr sz="1300" b="1" spc="25" dirty="0">
                <a:latin typeface="Calibri"/>
                <a:cs typeface="Calibri"/>
              </a:rPr>
              <a:t>кв.</a:t>
            </a:r>
            <a:r>
              <a:rPr sz="1300" b="1" spc="-114" dirty="0">
                <a:latin typeface="Calibri"/>
                <a:cs typeface="Calibri"/>
              </a:rPr>
              <a:t> </a:t>
            </a:r>
            <a:r>
              <a:rPr sz="1300" b="1" spc="-60" dirty="0">
                <a:latin typeface="Calibri"/>
                <a:cs typeface="Calibri"/>
              </a:rPr>
              <a:t>м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300" spc="65" dirty="0">
                <a:latin typeface="Calibri"/>
                <a:cs typeface="Calibri"/>
              </a:rPr>
              <a:t>и </a:t>
            </a:r>
            <a:r>
              <a:rPr sz="1300" spc="40" dirty="0">
                <a:latin typeface="Calibri"/>
                <a:cs typeface="Calibri"/>
              </a:rPr>
              <a:t>открытая площадка площадью </a:t>
            </a:r>
            <a:r>
              <a:rPr sz="1300" b="1" spc="40" dirty="0">
                <a:latin typeface="Calibri"/>
                <a:cs typeface="Calibri"/>
              </a:rPr>
              <a:t>1000 </a:t>
            </a:r>
            <a:r>
              <a:rPr sz="1300" b="1" spc="25" dirty="0">
                <a:latin typeface="Calibri"/>
                <a:cs typeface="Calibri"/>
              </a:rPr>
              <a:t>кв.</a:t>
            </a:r>
            <a:r>
              <a:rPr sz="1300" b="1" spc="-80" dirty="0">
                <a:latin typeface="Calibri"/>
                <a:cs typeface="Calibri"/>
              </a:rPr>
              <a:t> </a:t>
            </a:r>
            <a:r>
              <a:rPr sz="1300" b="1" spc="-65" dirty="0">
                <a:latin typeface="Calibri"/>
                <a:cs typeface="Calibri"/>
              </a:rPr>
              <a:t>м.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</a:pPr>
            <a:r>
              <a:rPr sz="1300" b="1" spc="40" dirty="0">
                <a:latin typeface="Calibri"/>
                <a:cs typeface="Calibri"/>
              </a:rPr>
              <a:t>ФИТНЕС-ЗАЛ </a:t>
            </a:r>
            <a:r>
              <a:rPr sz="1300" b="1" spc="70" dirty="0">
                <a:latin typeface="Calibri"/>
                <a:cs typeface="Calibri"/>
              </a:rPr>
              <a:t>В </a:t>
            </a:r>
            <a:r>
              <a:rPr sz="1300" b="1" spc="40" dirty="0">
                <a:latin typeface="Calibri"/>
                <a:cs typeface="Calibri"/>
              </a:rPr>
              <a:t>РЕЗИДЕНЦИИ </a:t>
            </a:r>
            <a:r>
              <a:rPr sz="1300" b="1" spc="15" dirty="0">
                <a:latin typeface="Calibri"/>
                <a:cs typeface="Calibri"/>
              </a:rPr>
              <a:t>ДИЗАЙН-ЗАВОДА </a:t>
            </a:r>
            <a:r>
              <a:rPr sz="1300" b="1" spc="35" dirty="0">
                <a:latin typeface="Calibri"/>
                <a:cs typeface="Calibri"/>
              </a:rPr>
              <a:t>FLACON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35" dirty="0">
                <a:latin typeface="Calibri"/>
                <a:cs typeface="Calibri"/>
              </a:rPr>
              <a:t>1170.</a:t>
            </a:r>
            <a:endParaRPr sz="1300">
              <a:latin typeface="Calibri"/>
              <a:cs typeface="Calibri"/>
            </a:endParaRPr>
          </a:p>
          <a:p>
            <a:pPr marL="12700" marR="377190">
              <a:lnSpc>
                <a:spcPct val="100000"/>
              </a:lnSpc>
            </a:pPr>
            <a:r>
              <a:rPr sz="1300" spc="25" dirty="0">
                <a:latin typeface="Calibri"/>
                <a:cs typeface="Calibri"/>
              </a:rPr>
              <a:t>Современный, </a:t>
            </a:r>
            <a:r>
              <a:rPr sz="1300" spc="45" dirty="0">
                <a:latin typeface="Calibri"/>
                <a:cs typeface="Calibri"/>
              </a:rPr>
              <a:t>классический </a:t>
            </a:r>
            <a:r>
              <a:rPr sz="1300" spc="55" dirty="0">
                <a:latin typeface="Calibri"/>
                <a:cs typeface="Calibri"/>
              </a:rPr>
              <a:t>фитнесс-зал </a:t>
            </a:r>
            <a:r>
              <a:rPr sz="1300" spc="50" dirty="0">
                <a:latin typeface="Calibri"/>
                <a:cs typeface="Calibri"/>
              </a:rPr>
              <a:t>групповых </a:t>
            </a:r>
            <a:r>
              <a:rPr sz="1300" spc="35" dirty="0">
                <a:latin typeface="Calibri"/>
                <a:cs typeface="Calibri"/>
              </a:rPr>
              <a:t>программ  </a:t>
            </a:r>
            <a:r>
              <a:rPr sz="1300" spc="40" dirty="0">
                <a:latin typeface="Calibri"/>
                <a:cs typeface="Calibri"/>
              </a:rPr>
              <a:t>площадью </a:t>
            </a:r>
            <a:r>
              <a:rPr sz="1300" b="1" spc="60" dirty="0">
                <a:latin typeface="Calibri"/>
                <a:cs typeface="Calibri"/>
              </a:rPr>
              <a:t>500 </a:t>
            </a:r>
            <a:r>
              <a:rPr sz="1300" b="1" spc="25" dirty="0">
                <a:latin typeface="Calibri"/>
                <a:cs typeface="Calibri"/>
              </a:rPr>
              <a:t>кв.</a:t>
            </a:r>
            <a:r>
              <a:rPr sz="1300" b="1" spc="-75" dirty="0">
                <a:latin typeface="Calibri"/>
                <a:cs typeface="Calibri"/>
              </a:rPr>
              <a:t> </a:t>
            </a:r>
            <a:r>
              <a:rPr sz="1300" b="1" spc="-65" dirty="0">
                <a:latin typeface="Calibri"/>
                <a:cs typeface="Calibri"/>
              </a:rPr>
              <a:t>м.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41998" y="1835988"/>
            <a:ext cx="3892791" cy="266400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341998" y="4870793"/>
            <a:ext cx="3892791" cy="26640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48842"/>
            <a:ext cx="10692003" cy="7063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72744" y="988070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" dirty="0"/>
              <a:t>ЗИМНИЕ</a:t>
            </a:r>
            <a:r>
              <a:rPr spc="-40" dirty="0"/>
              <a:t> </a:t>
            </a:r>
            <a:r>
              <a:rPr spc="70" dirty="0"/>
              <a:t>АКТИВНОСТИ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857442" y="117703"/>
            <a:ext cx="1593850" cy="396240"/>
            <a:chOff x="8857442" y="117703"/>
            <a:chExt cx="1593850" cy="3962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1025" y="153759"/>
              <a:ext cx="214719" cy="2449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1555" y="169506"/>
              <a:ext cx="262031" cy="3438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8263" y="117703"/>
              <a:ext cx="331544" cy="3775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6471" y="219570"/>
              <a:ext cx="115163" cy="1561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7442" y="258870"/>
              <a:ext cx="458599" cy="1814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90011" y="25887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01"/>
                  </a:moveTo>
                  <a:lnTo>
                    <a:pt x="75628" y="2501"/>
                  </a:lnTo>
                  <a:lnTo>
                    <a:pt x="54686" y="56349"/>
                  </a:lnTo>
                  <a:lnTo>
                    <a:pt x="33680" y="2501"/>
                  </a:lnTo>
                  <a:lnTo>
                    <a:pt x="0" y="2501"/>
                  </a:lnTo>
                  <a:lnTo>
                    <a:pt x="37807" y="88252"/>
                  </a:lnTo>
                  <a:lnTo>
                    <a:pt x="0" y="178981"/>
                  </a:lnTo>
                  <a:lnTo>
                    <a:pt x="33680" y="178981"/>
                  </a:lnTo>
                  <a:lnTo>
                    <a:pt x="54686" y="122999"/>
                  </a:lnTo>
                  <a:lnTo>
                    <a:pt x="75590" y="178981"/>
                  </a:lnTo>
                  <a:lnTo>
                    <a:pt x="109296" y="178981"/>
                  </a:lnTo>
                  <a:lnTo>
                    <a:pt x="71513" y="88252"/>
                  </a:lnTo>
                  <a:lnTo>
                    <a:pt x="109321" y="2501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13"/>
                  </a:lnTo>
                  <a:lnTo>
                    <a:pt x="142951" y="150520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49999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03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22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80"/>
                  </a:lnTo>
                  <a:lnTo>
                    <a:pt x="343903" y="23164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51"/>
                  </a:lnTo>
                  <a:lnTo>
                    <a:pt x="343941" y="157467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293"/>
                  </a:moveTo>
                  <a:lnTo>
                    <a:pt x="557288" y="34391"/>
                  </a:lnTo>
                  <a:lnTo>
                    <a:pt x="553847" y="28575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08"/>
                  </a:lnTo>
                  <a:lnTo>
                    <a:pt x="529361" y="68592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10"/>
                  </a:lnTo>
                  <a:lnTo>
                    <a:pt x="488835" y="87210"/>
                  </a:lnTo>
                  <a:lnTo>
                    <a:pt x="488835" y="28575"/>
                  </a:lnTo>
                  <a:lnTo>
                    <a:pt x="506793" y="28575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08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01"/>
                  </a:lnTo>
                  <a:lnTo>
                    <a:pt x="458558" y="2501"/>
                  </a:lnTo>
                  <a:lnTo>
                    <a:pt x="458558" y="178981"/>
                  </a:lnTo>
                  <a:lnTo>
                    <a:pt x="488835" y="178981"/>
                  </a:lnTo>
                  <a:lnTo>
                    <a:pt x="488835" y="114795"/>
                  </a:lnTo>
                  <a:lnTo>
                    <a:pt x="504545" y="114795"/>
                  </a:lnTo>
                  <a:lnTo>
                    <a:pt x="529729" y="109918"/>
                  </a:lnTo>
                  <a:lnTo>
                    <a:pt x="547255" y="97091"/>
                  </a:lnTo>
                  <a:lnTo>
                    <a:pt x="552831" y="87210"/>
                  </a:lnTo>
                  <a:lnTo>
                    <a:pt x="557491" y="78981"/>
                  </a:lnTo>
                  <a:lnTo>
                    <a:pt x="560819" y="58293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42698" y="1746680"/>
            <a:ext cx="9279890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900"/>
              </a:lnSpc>
              <a:spcBef>
                <a:spcPts val="100"/>
              </a:spcBef>
            </a:pPr>
            <a:r>
              <a:rPr sz="1800" spc="-10" dirty="0">
                <a:solidFill>
                  <a:srgbClr val="00197F"/>
                </a:solidFill>
                <a:latin typeface="Tahoma"/>
                <a:cs typeface="Tahoma"/>
              </a:rPr>
              <a:t>ПО </a:t>
            </a:r>
            <a:r>
              <a:rPr sz="1800" spc="-15" dirty="0">
                <a:solidFill>
                  <a:srgbClr val="00197F"/>
                </a:solidFill>
                <a:latin typeface="Tahoma"/>
                <a:cs typeface="Tahoma"/>
              </a:rPr>
              <a:t>ОПРОСУ </a:t>
            </a:r>
            <a:r>
              <a:rPr sz="1800" spc="-10" dirty="0">
                <a:solidFill>
                  <a:srgbClr val="00197F"/>
                </a:solidFill>
                <a:latin typeface="Tahoma"/>
                <a:cs typeface="Tahoma"/>
              </a:rPr>
              <a:t>ГОРНОЛЫЖНИКОВ </a:t>
            </a:r>
            <a:r>
              <a:rPr sz="1800" spc="5" dirty="0">
                <a:solidFill>
                  <a:srgbClr val="00197F"/>
                </a:solidFill>
                <a:latin typeface="Tahoma"/>
                <a:cs typeface="Tahoma"/>
              </a:rPr>
              <a:t>ИЗ </a:t>
            </a:r>
            <a:r>
              <a:rPr sz="1800" b="1" spc="10" dirty="0">
                <a:solidFill>
                  <a:srgbClr val="00197F"/>
                </a:solidFill>
                <a:latin typeface="Calibri"/>
                <a:cs typeface="Calibri"/>
              </a:rPr>
              <a:t>126 </a:t>
            </a:r>
            <a:r>
              <a:rPr sz="1800" b="1" spc="50" dirty="0">
                <a:solidFill>
                  <a:srgbClr val="00197F"/>
                </a:solidFill>
                <a:latin typeface="Calibri"/>
                <a:cs typeface="Calibri"/>
              </a:rPr>
              <a:t>СТРАН </a:t>
            </a:r>
            <a:r>
              <a:rPr sz="1800" b="1" spc="-45" dirty="0">
                <a:solidFill>
                  <a:srgbClr val="00197F"/>
                </a:solidFill>
                <a:latin typeface="Calibri"/>
                <a:cs typeface="Calibri"/>
              </a:rPr>
              <a:t>МИРА</a:t>
            </a:r>
            <a:r>
              <a:rPr sz="1800" spc="-45" dirty="0">
                <a:solidFill>
                  <a:srgbClr val="00197F"/>
                </a:solidFill>
                <a:latin typeface="Tahoma"/>
                <a:cs typeface="Tahoma"/>
              </a:rPr>
              <a:t>, </a:t>
            </a:r>
            <a:r>
              <a:rPr sz="1800" spc="-75" dirty="0">
                <a:solidFill>
                  <a:srgbClr val="00197F"/>
                </a:solidFill>
                <a:latin typeface="Tahoma"/>
                <a:cs typeface="Tahoma"/>
              </a:rPr>
              <a:t>С </a:t>
            </a:r>
            <a:r>
              <a:rPr sz="1800" spc="-90" dirty="0">
                <a:solidFill>
                  <a:srgbClr val="00197F"/>
                </a:solidFill>
                <a:latin typeface="Tahoma"/>
                <a:cs typeface="Tahoma"/>
              </a:rPr>
              <a:t>2014 </a:t>
            </a:r>
            <a:r>
              <a:rPr sz="1800" spc="-75" dirty="0">
                <a:solidFill>
                  <a:srgbClr val="00197F"/>
                </a:solidFill>
                <a:latin typeface="Tahoma"/>
                <a:cs typeface="Tahoma"/>
              </a:rPr>
              <a:t>ГОДА </a:t>
            </a: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КУРОРТ </a:t>
            </a:r>
            <a:r>
              <a:rPr sz="1800" spc="-10" dirty="0">
                <a:solidFill>
                  <a:srgbClr val="00197F"/>
                </a:solidFill>
                <a:latin typeface="Tahoma"/>
                <a:cs typeface="Tahoma"/>
              </a:rPr>
              <a:t>«РОЗА</a:t>
            </a:r>
            <a:r>
              <a:rPr sz="1800" spc="-325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spc="-40" dirty="0">
                <a:solidFill>
                  <a:srgbClr val="00197F"/>
                </a:solidFill>
                <a:latin typeface="Tahoma"/>
                <a:cs typeface="Tahoma"/>
              </a:rPr>
              <a:t>ХУТОР»  </a:t>
            </a: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ПРИЗНАЕТСЯ </a:t>
            </a:r>
            <a:r>
              <a:rPr sz="1800" b="1" spc="20" dirty="0">
                <a:solidFill>
                  <a:srgbClr val="00197F"/>
                </a:solidFill>
                <a:latin typeface="Calibri"/>
                <a:cs typeface="Calibri"/>
              </a:rPr>
              <a:t>ЛУЧШИМ </a:t>
            </a:r>
            <a:r>
              <a:rPr sz="1800" b="1" spc="55" dirty="0">
                <a:solidFill>
                  <a:srgbClr val="00197F"/>
                </a:solidFill>
                <a:latin typeface="Calibri"/>
                <a:cs typeface="Calibri"/>
              </a:rPr>
              <a:t>ГОРНОЛЫЖНЫМ </a:t>
            </a:r>
            <a:r>
              <a:rPr sz="1800" b="1" spc="45" dirty="0">
                <a:solidFill>
                  <a:srgbClr val="00197F"/>
                </a:solidFill>
                <a:latin typeface="Calibri"/>
                <a:cs typeface="Calibri"/>
              </a:rPr>
              <a:t>КУРОРТОМ</a:t>
            </a:r>
            <a:r>
              <a:rPr sz="1800" b="1" spc="3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97F"/>
                </a:solidFill>
                <a:latin typeface="Tahoma"/>
                <a:cs typeface="Tahoma"/>
              </a:rPr>
              <a:t>РОССИИ.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1558" y="2830514"/>
            <a:ext cx="3930650" cy="59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16535">
              <a:lnSpc>
                <a:spcPct val="100000"/>
              </a:lnSpc>
              <a:spcBef>
                <a:spcPts val="100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10" dirty="0">
                <a:latin typeface="Calibri"/>
                <a:cs typeface="Calibri"/>
              </a:rPr>
              <a:t>29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подъемников;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1085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-15" dirty="0">
                <a:latin typeface="Calibri"/>
                <a:cs typeface="Calibri"/>
              </a:rPr>
              <a:t>102 </a:t>
            </a:r>
            <a:r>
              <a:rPr sz="1400" spc="60" dirty="0">
                <a:latin typeface="Calibri"/>
                <a:cs typeface="Calibri"/>
              </a:rPr>
              <a:t>километров </a:t>
            </a:r>
            <a:r>
              <a:rPr sz="1400" spc="65" dirty="0">
                <a:latin typeface="Calibri"/>
                <a:cs typeface="Calibri"/>
              </a:rPr>
              <a:t>трасс </a:t>
            </a:r>
            <a:r>
              <a:rPr sz="1400" spc="70" dirty="0">
                <a:latin typeface="Calibri"/>
                <a:cs typeface="Calibri"/>
              </a:rPr>
              <a:t>различной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сложности;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63550" y="4742993"/>
            <a:ext cx="9771240" cy="279180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641558" y="3586982"/>
            <a:ext cx="901382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900"/>
              </a:lnSpc>
              <a:spcBef>
                <a:spcPts val="100"/>
              </a:spcBef>
            </a:pPr>
            <a:r>
              <a:rPr sz="1400" spc="75" dirty="0">
                <a:latin typeface="Calibri"/>
                <a:cs typeface="Calibri"/>
              </a:rPr>
              <a:t>В </a:t>
            </a:r>
            <a:r>
              <a:rPr sz="1400" spc="50" dirty="0">
                <a:latin typeface="Calibri"/>
                <a:cs typeface="Calibri"/>
              </a:rPr>
              <a:t>высокий </a:t>
            </a:r>
            <a:r>
              <a:rPr sz="1400" spc="45" dirty="0">
                <a:latin typeface="Calibri"/>
                <a:cs typeface="Calibri"/>
              </a:rPr>
              <a:t>зимний </a:t>
            </a:r>
            <a:r>
              <a:rPr sz="1400" spc="40" dirty="0">
                <a:latin typeface="Calibri"/>
                <a:cs typeface="Calibri"/>
              </a:rPr>
              <a:t>сезон </a:t>
            </a:r>
            <a:r>
              <a:rPr sz="1400" b="1" dirty="0">
                <a:latin typeface="Calibri"/>
                <a:cs typeface="Calibri"/>
              </a:rPr>
              <a:t>Mice </a:t>
            </a:r>
            <a:r>
              <a:rPr sz="1400" b="1" spc="50" dirty="0">
                <a:latin typeface="Calibri"/>
                <a:cs typeface="Calibri"/>
              </a:rPr>
              <a:t>курорта </a:t>
            </a:r>
            <a:r>
              <a:rPr sz="1400" b="1" spc="55" dirty="0">
                <a:latin typeface="Calibri"/>
                <a:cs typeface="Calibri"/>
              </a:rPr>
              <a:t>«Роза </a:t>
            </a:r>
            <a:r>
              <a:rPr sz="1400" b="1" spc="25" dirty="0">
                <a:latin typeface="Calibri"/>
                <a:cs typeface="Calibri"/>
              </a:rPr>
              <a:t>Хутор»</a:t>
            </a:r>
            <a:r>
              <a:rPr sz="1400" spc="25" dirty="0">
                <a:latin typeface="Calibri"/>
                <a:cs typeface="Calibri"/>
              </a:rPr>
              <a:t>, </a:t>
            </a:r>
            <a:r>
              <a:rPr sz="1400" spc="45" dirty="0">
                <a:latin typeface="Calibri"/>
                <a:cs typeface="Calibri"/>
              </a:rPr>
              <a:t>оказывает </a:t>
            </a:r>
            <a:r>
              <a:rPr sz="1400" spc="40" dirty="0">
                <a:latin typeface="Calibri"/>
                <a:cs typeface="Calibri"/>
              </a:rPr>
              <a:t>своим </a:t>
            </a:r>
            <a:r>
              <a:rPr sz="1400" spc="45" dirty="0">
                <a:latin typeface="Calibri"/>
                <a:cs typeface="Calibri"/>
              </a:rPr>
              <a:t>корпоративным </a:t>
            </a:r>
            <a:r>
              <a:rPr sz="1400" spc="35" dirty="0">
                <a:latin typeface="Calibri"/>
                <a:cs typeface="Calibri"/>
              </a:rPr>
              <a:t>гостям </a:t>
            </a:r>
            <a:r>
              <a:rPr sz="1400" spc="5" dirty="0">
                <a:latin typeface="Calibri"/>
                <a:cs typeface="Calibri"/>
              </a:rPr>
              <a:t>поддержку,  </a:t>
            </a:r>
            <a:r>
              <a:rPr sz="1400" spc="50" dirty="0">
                <a:latin typeface="Calibri"/>
                <a:cs typeface="Calibri"/>
              </a:rPr>
              <a:t>заранее </a:t>
            </a:r>
            <a:r>
              <a:rPr sz="1400" spc="60" dirty="0">
                <a:latin typeface="Calibri"/>
                <a:cs typeface="Calibri"/>
              </a:rPr>
              <a:t>организовывая </a:t>
            </a:r>
            <a:r>
              <a:rPr sz="1400" spc="25" dirty="0">
                <a:latin typeface="Calibri"/>
                <a:cs typeface="Calibri"/>
              </a:rPr>
              <a:t>услуги: </a:t>
            </a:r>
            <a:r>
              <a:rPr sz="1400" spc="45" dirty="0">
                <a:latin typeface="Calibri"/>
                <a:cs typeface="Calibri"/>
              </a:rPr>
              <a:t>покупка ски-пассов, прокат </a:t>
            </a:r>
            <a:r>
              <a:rPr sz="1400" spc="70" dirty="0">
                <a:latin typeface="Calibri"/>
                <a:cs typeface="Calibri"/>
              </a:rPr>
              <a:t>и </a:t>
            </a:r>
            <a:r>
              <a:rPr sz="1400" spc="50" dirty="0">
                <a:latin typeface="Calibri"/>
                <a:cs typeface="Calibri"/>
              </a:rPr>
              <a:t>хранение </a:t>
            </a:r>
            <a:r>
              <a:rPr sz="1400" spc="30" dirty="0">
                <a:latin typeface="Calibri"/>
                <a:cs typeface="Calibri"/>
              </a:rPr>
              <a:t>оборудование, </a:t>
            </a:r>
            <a:r>
              <a:rPr sz="1400" spc="55" dirty="0">
                <a:latin typeface="Calibri"/>
                <a:cs typeface="Calibri"/>
              </a:rPr>
              <a:t>организация </a:t>
            </a:r>
            <a:r>
              <a:rPr sz="1400" spc="35" dirty="0">
                <a:latin typeface="Calibri"/>
                <a:cs typeface="Calibri"/>
              </a:rPr>
              <a:t>обучения.  </a:t>
            </a:r>
            <a:r>
              <a:rPr sz="1400" spc="-5" dirty="0">
                <a:latin typeface="Calibri"/>
                <a:cs typeface="Calibri"/>
              </a:rPr>
              <a:t>Мы </a:t>
            </a:r>
            <a:r>
              <a:rPr sz="1400" spc="40" dirty="0">
                <a:latin typeface="Calibri"/>
                <a:cs typeface="Calibri"/>
              </a:rPr>
              <a:t>ценим </a:t>
            </a:r>
            <a:r>
              <a:rPr sz="1400" spc="75" dirty="0">
                <a:latin typeface="Calibri"/>
                <a:cs typeface="Calibri"/>
              </a:rPr>
              <a:t>Ваше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30" dirty="0">
                <a:latin typeface="Calibri"/>
                <a:cs typeface="Calibri"/>
              </a:rPr>
              <a:t>время!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43378" y="2830444"/>
            <a:ext cx="3024505" cy="59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16535">
              <a:lnSpc>
                <a:spcPct val="100000"/>
              </a:lnSpc>
              <a:spcBef>
                <a:spcPts val="100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60" dirty="0">
                <a:latin typeface="Calibri"/>
                <a:cs typeface="Calibri"/>
              </a:rPr>
              <a:t>Первая </a:t>
            </a:r>
            <a:r>
              <a:rPr sz="1400" spc="50" dirty="0">
                <a:latin typeface="Calibri"/>
                <a:cs typeface="Calibri"/>
              </a:rPr>
              <a:t>горнолыжная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школа;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1085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40" dirty="0">
                <a:latin typeface="Calibri"/>
                <a:cs typeface="Calibri"/>
              </a:rPr>
              <a:t>Прокат </a:t>
            </a:r>
            <a:r>
              <a:rPr sz="1400" spc="70" dirty="0">
                <a:latin typeface="Calibri"/>
                <a:cs typeface="Calibri"/>
              </a:rPr>
              <a:t>и </a:t>
            </a:r>
            <a:r>
              <a:rPr sz="1400" spc="55" dirty="0">
                <a:latin typeface="Calibri"/>
                <a:cs typeface="Calibri"/>
              </a:rPr>
              <a:t>хранения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30" dirty="0">
                <a:latin typeface="Calibri"/>
                <a:cs typeface="Calibri"/>
              </a:rPr>
              <a:t>оборудования.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7055" y="1725644"/>
            <a:ext cx="8479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ВСЕ </a:t>
            </a:r>
            <a:r>
              <a:rPr sz="1800" spc="-30" dirty="0">
                <a:solidFill>
                  <a:srgbClr val="00197F"/>
                </a:solidFill>
                <a:latin typeface="Tahoma"/>
                <a:cs typeface="Tahoma"/>
              </a:rPr>
              <a:t>НЕОБХОДИМОЕ </a:t>
            </a:r>
            <a:r>
              <a:rPr sz="1800" spc="-50" dirty="0">
                <a:solidFill>
                  <a:srgbClr val="00197F"/>
                </a:solidFill>
                <a:latin typeface="Tahoma"/>
                <a:cs typeface="Tahoma"/>
              </a:rPr>
              <a:t>ДЛЯ </a:t>
            </a:r>
            <a:r>
              <a:rPr sz="1800" b="1" spc="60" dirty="0">
                <a:solidFill>
                  <a:srgbClr val="00197F"/>
                </a:solidFill>
                <a:latin typeface="Calibri"/>
                <a:cs typeface="Calibri"/>
              </a:rPr>
              <a:t>ЛУЧШЕГО </a:t>
            </a:r>
            <a:r>
              <a:rPr sz="1800" b="1" spc="50" dirty="0">
                <a:solidFill>
                  <a:srgbClr val="00197F"/>
                </a:solidFill>
                <a:latin typeface="Calibri"/>
                <a:cs typeface="Calibri"/>
              </a:rPr>
              <a:t>КОРПОРАТИВНОГО </a:t>
            </a:r>
            <a:r>
              <a:rPr sz="1800" b="1" spc="10" dirty="0">
                <a:solidFill>
                  <a:srgbClr val="00197F"/>
                </a:solidFill>
                <a:latin typeface="Calibri"/>
                <a:cs typeface="Calibri"/>
              </a:rPr>
              <a:t>ОТДЫХА ЗИМОЙ </a:t>
            </a:r>
            <a:r>
              <a:rPr sz="1800" b="1" spc="100" dirty="0">
                <a:solidFill>
                  <a:srgbClr val="00197F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b="1" spc="15" dirty="0">
                <a:solidFill>
                  <a:srgbClr val="00197F"/>
                </a:solidFill>
                <a:latin typeface="Calibri"/>
                <a:cs typeface="Calibri"/>
              </a:rPr>
              <a:t>ГОРАХ: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857442" y="117703"/>
            <a:ext cx="1593850" cy="396240"/>
            <a:chOff x="8857442" y="117703"/>
            <a:chExt cx="1593850" cy="396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41025" y="153759"/>
              <a:ext cx="214719" cy="24491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1555" y="169506"/>
              <a:ext cx="262031" cy="3438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8263" y="117703"/>
              <a:ext cx="331544" cy="3775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06471" y="219570"/>
              <a:ext cx="115163" cy="1561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57442" y="258870"/>
              <a:ext cx="458599" cy="1814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890011" y="25887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01"/>
                  </a:moveTo>
                  <a:lnTo>
                    <a:pt x="75628" y="2501"/>
                  </a:lnTo>
                  <a:lnTo>
                    <a:pt x="54686" y="56349"/>
                  </a:lnTo>
                  <a:lnTo>
                    <a:pt x="33680" y="2501"/>
                  </a:lnTo>
                  <a:lnTo>
                    <a:pt x="0" y="2501"/>
                  </a:lnTo>
                  <a:lnTo>
                    <a:pt x="37807" y="88252"/>
                  </a:lnTo>
                  <a:lnTo>
                    <a:pt x="0" y="178981"/>
                  </a:lnTo>
                  <a:lnTo>
                    <a:pt x="33680" y="178981"/>
                  </a:lnTo>
                  <a:lnTo>
                    <a:pt x="54686" y="122999"/>
                  </a:lnTo>
                  <a:lnTo>
                    <a:pt x="75590" y="178981"/>
                  </a:lnTo>
                  <a:lnTo>
                    <a:pt x="109296" y="178981"/>
                  </a:lnTo>
                  <a:lnTo>
                    <a:pt x="71513" y="88252"/>
                  </a:lnTo>
                  <a:lnTo>
                    <a:pt x="109321" y="2501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13"/>
                  </a:lnTo>
                  <a:lnTo>
                    <a:pt x="142951" y="150520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49999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03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22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80"/>
                  </a:lnTo>
                  <a:lnTo>
                    <a:pt x="343903" y="23164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51"/>
                  </a:lnTo>
                  <a:lnTo>
                    <a:pt x="343941" y="157467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293"/>
                  </a:moveTo>
                  <a:lnTo>
                    <a:pt x="557288" y="34391"/>
                  </a:lnTo>
                  <a:lnTo>
                    <a:pt x="553847" y="28575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08"/>
                  </a:lnTo>
                  <a:lnTo>
                    <a:pt x="529361" y="68592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10"/>
                  </a:lnTo>
                  <a:lnTo>
                    <a:pt x="488835" y="87210"/>
                  </a:lnTo>
                  <a:lnTo>
                    <a:pt x="488835" y="28575"/>
                  </a:lnTo>
                  <a:lnTo>
                    <a:pt x="506793" y="28575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08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01"/>
                  </a:lnTo>
                  <a:lnTo>
                    <a:pt x="458558" y="2501"/>
                  </a:lnTo>
                  <a:lnTo>
                    <a:pt x="458558" y="178981"/>
                  </a:lnTo>
                  <a:lnTo>
                    <a:pt x="488835" y="178981"/>
                  </a:lnTo>
                  <a:lnTo>
                    <a:pt x="488835" y="114795"/>
                  </a:lnTo>
                  <a:lnTo>
                    <a:pt x="504545" y="114795"/>
                  </a:lnTo>
                  <a:lnTo>
                    <a:pt x="529729" y="109918"/>
                  </a:lnTo>
                  <a:lnTo>
                    <a:pt x="547255" y="97091"/>
                  </a:lnTo>
                  <a:lnTo>
                    <a:pt x="552831" y="87210"/>
                  </a:lnTo>
                  <a:lnTo>
                    <a:pt x="557491" y="78981"/>
                  </a:lnTo>
                  <a:lnTo>
                    <a:pt x="560819" y="58293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25915" y="2143573"/>
            <a:ext cx="3990340" cy="182943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228600" indent="-216535">
              <a:lnSpc>
                <a:spcPct val="100000"/>
              </a:lnSpc>
              <a:spcBef>
                <a:spcPts val="785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30" dirty="0">
                <a:latin typeface="Calibri"/>
                <a:cs typeface="Calibri"/>
              </a:rPr>
              <a:t>тюбинг;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690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50" dirty="0">
                <a:latin typeface="Calibri"/>
                <a:cs typeface="Calibri"/>
              </a:rPr>
              <a:t>трасса </a:t>
            </a:r>
            <a:r>
              <a:rPr sz="1400" spc="40" dirty="0">
                <a:latin typeface="Calibri"/>
                <a:cs typeface="Calibri"/>
              </a:rPr>
              <a:t>для </a:t>
            </a:r>
            <a:r>
              <a:rPr sz="1400" spc="45" dirty="0">
                <a:latin typeface="Calibri"/>
                <a:cs typeface="Calibri"/>
              </a:rPr>
              <a:t>катания </a:t>
            </a:r>
            <a:r>
              <a:rPr sz="1400" spc="65" dirty="0">
                <a:latin typeface="Calibri"/>
                <a:cs typeface="Calibri"/>
              </a:rPr>
              <a:t>на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санках;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685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35" dirty="0">
                <a:latin typeface="Calibri"/>
                <a:cs typeface="Calibri"/>
              </a:rPr>
              <a:t>катание </a:t>
            </a:r>
            <a:r>
              <a:rPr sz="1400" spc="30" dirty="0">
                <a:latin typeface="Calibri"/>
                <a:cs typeface="Calibri"/>
              </a:rPr>
              <a:t>под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звездами;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690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40" dirty="0">
                <a:latin typeface="Calibri"/>
                <a:cs typeface="Calibri"/>
              </a:rPr>
              <a:t>сноу </a:t>
            </a:r>
            <a:r>
              <a:rPr sz="1400" spc="30" dirty="0">
                <a:latin typeface="Calibri"/>
                <a:cs typeface="Calibri"/>
              </a:rPr>
              <a:t>парк;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685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50" dirty="0">
                <a:latin typeface="Calibri"/>
                <a:cs typeface="Calibri"/>
              </a:rPr>
              <a:t>фрирайд;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690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55" dirty="0">
                <a:latin typeface="Calibri"/>
                <a:cs typeface="Calibri"/>
              </a:rPr>
              <a:t>соревнования </a:t>
            </a:r>
            <a:r>
              <a:rPr sz="1400" spc="65" dirty="0">
                <a:latin typeface="Calibri"/>
                <a:cs typeface="Calibri"/>
              </a:rPr>
              <a:t>по </a:t>
            </a:r>
            <a:r>
              <a:rPr sz="1400" spc="40" dirty="0">
                <a:latin typeface="Calibri"/>
                <a:cs typeface="Calibri"/>
              </a:rPr>
              <a:t>горным </a:t>
            </a:r>
            <a:r>
              <a:rPr sz="1400" spc="25" dirty="0">
                <a:latin typeface="Calibri"/>
                <a:cs typeface="Calibri"/>
              </a:rPr>
              <a:t>лыжам </a:t>
            </a:r>
            <a:r>
              <a:rPr sz="1400" spc="70" dirty="0">
                <a:latin typeface="Calibri"/>
                <a:cs typeface="Calibri"/>
              </a:rPr>
              <a:t>и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сноуборду;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89304" y="2215938"/>
            <a:ext cx="3280410" cy="138493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28600" indent="-216535">
              <a:lnSpc>
                <a:spcPct val="100000"/>
              </a:lnSpc>
              <a:spcBef>
                <a:spcPts val="220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40" dirty="0">
                <a:latin typeface="Calibri"/>
                <a:cs typeface="Calibri"/>
              </a:rPr>
              <a:t>тимбилдинг </a:t>
            </a:r>
            <a:r>
              <a:rPr sz="1400" spc="65" dirty="0">
                <a:latin typeface="Calibri"/>
                <a:cs typeface="Calibri"/>
              </a:rPr>
              <a:t>на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площадках</a:t>
            </a:r>
            <a:endParaRPr sz="1400">
              <a:latin typeface="Calibri"/>
              <a:cs typeface="Calibri"/>
            </a:endParaRPr>
          </a:p>
          <a:p>
            <a:pPr marL="194310">
              <a:lnSpc>
                <a:spcPct val="100000"/>
              </a:lnSpc>
              <a:spcBef>
                <a:spcPts val="120"/>
              </a:spcBef>
            </a:pPr>
            <a:r>
              <a:rPr sz="1400" spc="95" dirty="0">
                <a:latin typeface="Calibri"/>
                <a:cs typeface="Calibri"/>
              </a:rPr>
              <a:t>в </a:t>
            </a:r>
            <a:r>
              <a:rPr sz="1400" spc="40" dirty="0">
                <a:latin typeface="Calibri"/>
                <a:cs typeface="Calibri"/>
              </a:rPr>
              <a:t>Горной Олимпийской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35" dirty="0">
                <a:latin typeface="Calibri"/>
                <a:cs typeface="Calibri"/>
              </a:rPr>
              <a:t>Деревне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685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35" dirty="0">
                <a:latin typeface="Calibri"/>
                <a:cs typeface="Calibri"/>
              </a:rPr>
              <a:t>катание </a:t>
            </a:r>
            <a:r>
              <a:rPr sz="1400" spc="65" dirty="0">
                <a:latin typeface="Calibri"/>
                <a:cs typeface="Calibri"/>
              </a:rPr>
              <a:t>на </a:t>
            </a:r>
            <a:r>
              <a:rPr sz="1400" spc="40" dirty="0">
                <a:latin typeface="Calibri"/>
                <a:cs typeface="Calibri"/>
              </a:rPr>
              <a:t>хаски </a:t>
            </a:r>
            <a:r>
              <a:rPr sz="1400" spc="70" dirty="0">
                <a:latin typeface="Calibri"/>
                <a:cs typeface="Calibri"/>
              </a:rPr>
              <a:t>и </a:t>
            </a:r>
            <a:r>
              <a:rPr sz="1400" spc="45" dirty="0">
                <a:latin typeface="Calibri"/>
                <a:cs typeface="Calibri"/>
              </a:rPr>
              <a:t>оленьих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35" dirty="0">
                <a:latin typeface="Calibri"/>
                <a:cs typeface="Calibri"/>
              </a:rPr>
              <a:t>упряжках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690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45" dirty="0">
                <a:latin typeface="Calibri"/>
                <a:cs typeface="Calibri"/>
              </a:rPr>
              <a:t>ледовая </a:t>
            </a:r>
            <a:r>
              <a:rPr sz="1400" spc="60" dirty="0">
                <a:latin typeface="Calibri"/>
                <a:cs typeface="Calibri"/>
              </a:rPr>
              <a:t>арена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«Пингвиния»</a:t>
            </a:r>
            <a:endParaRPr sz="14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685"/>
              </a:spcBef>
              <a:buChar char="•"/>
              <a:tabLst>
                <a:tab pos="228600" algn="l"/>
                <a:tab pos="229235" algn="l"/>
              </a:tabLst>
            </a:pPr>
            <a:r>
              <a:rPr sz="1400" spc="50" dirty="0">
                <a:latin typeface="Calibri"/>
                <a:cs typeface="Calibri"/>
              </a:rPr>
              <a:t>банный </a:t>
            </a:r>
            <a:r>
              <a:rPr sz="1400" spc="35" dirty="0">
                <a:latin typeface="Calibri"/>
                <a:cs typeface="Calibri"/>
              </a:rPr>
              <a:t>комплекс </a:t>
            </a:r>
            <a:r>
              <a:rPr sz="1400" spc="30" dirty="0">
                <a:latin typeface="Calibri"/>
                <a:cs typeface="Calibri"/>
              </a:rPr>
              <a:t>«Espas».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848842"/>
            <a:ext cx="10692003" cy="706373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772744" y="988070"/>
            <a:ext cx="314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" dirty="0"/>
              <a:t>ЗИМНИЕ</a:t>
            </a:r>
            <a:r>
              <a:rPr spc="-40" dirty="0"/>
              <a:t> </a:t>
            </a:r>
            <a:r>
              <a:rPr spc="70" dirty="0"/>
              <a:t>АКТИВНОСТИ</a:t>
            </a:r>
          </a:p>
        </p:txBody>
      </p:sp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7200" y="4391990"/>
            <a:ext cx="9777599" cy="31428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130" cy="7992109"/>
            <a:chOff x="0" y="0"/>
            <a:chExt cx="10692130" cy="79921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2002" cy="79919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362639" y="0"/>
              <a:ext cx="2329815" cy="648335"/>
            </a:xfrm>
            <a:custGeom>
              <a:avLst/>
              <a:gdLst/>
              <a:ahLst/>
              <a:cxnLst/>
              <a:rect l="l" t="t" r="r" b="b"/>
              <a:pathLst>
                <a:path w="2329815" h="648335">
                  <a:moveTo>
                    <a:pt x="2329370" y="0"/>
                  </a:moveTo>
                  <a:lnTo>
                    <a:pt x="0" y="0"/>
                  </a:lnTo>
                  <a:lnTo>
                    <a:pt x="27405" y="56499"/>
                  </a:lnTo>
                  <a:lnTo>
                    <a:pt x="92802" y="189452"/>
                  </a:lnTo>
                  <a:lnTo>
                    <a:pt x="170957" y="344035"/>
                  </a:lnTo>
                  <a:lnTo>
                    <a:pt x="236639" y="465429"/>
                  </a:lnTo>
                  <a:lnTo>
                    <a:pt x="264541" y="506904"/>
                  </a:lnTo>
                  <a:lnTo>
                    <a:pt x="295630" y="542391"/>
                  </a:lnTo>
                  <a:lnTo>
                    <a:pt x="329837" y="572185"/>
                  </a:lnTo>
                  <a:lnTo>
                    <a:pt x="367092" y="596582"/>
                  </a:lnTo>
                  <a:lnTo>
                    <a:pt x="407324" y="615880"/>
                  </a:lnTo>
                  <a:lnTo>
                    <a:pt x="450462" y="630373"/>
                  </a:lnTo>
                  <a:lnTo>
                    <a:pt x="496438" y="640359"/>
                  </a:lnTo>
                  <a:lnTo>
                    <a:pt x="545181" y="646133"/>
                  </a:lnTo>
                  <a:lnTo>
                    <a:pt x="596620" y="647992"/>
                  </a:lnTo>
                  <a:lnTo>
                    <a:pt x="2329370" y="647992"/>
                  </a:lnTo>
                  <a:lnTo>
                    <a:pt x="2329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1025" y="150888"/>
              <a:ext cx="214719" cy="2449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1555" y="166636"/>
              <a:ext cx="262031" cy="3438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8263" y="114846"/>
              <a:ext cx="331544" cy="3775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6470" y="216699"/>
              <a:ext cx="115163" cy="15619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7442" y="256004"/>
              <a:ext cx="458599" cy="1814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90011" y="256006"/>
              <a:ext cx="561340" cy="181610"/>
            </a:xfrm>
            <a:custGeom>
              <a:avLst/>
              <a:gdLst/>
              <a:ahLst/>
              <a:cxnLst/>
              <a:rect l="l" t="t" r="r" b="b"/>
              <a:pathLst>
                <a:path w="561340" h="181609">
                  <a:moveTo>
                    <a:pt x="109321" y="2514"/>
                  </a:moveTo>
                  <a:lnTo>
                    <a:pt x="75628" y="2514"/>
                  </a:lnTo>
                  <a:lnTo>
                    <a:pt x="54686" y="56362"/>
                  </a:lnTo>
                  <a:lnTo>
                    <a:pt x="33680" y="2514"/>
                  </a:lnTo>
                  <a:lnTo>
                    <a:pt x="0" y="2514"/>
                  </a:lnTo>
                  <a:lnTo>
                    <a:pt x="37807" y="88265"/>
                  </a:lnTo>
                  <a:lnTo>
                    <a:pt x="0" y="178993"/>
                  </a:lnTo>
                  <a:lnTo>
                    <a:pt x="33680" y="178993"/>
                  </a:lnTo>
                  <a:lnTo>
                    <a:pt x="54686" y="123012"/>
                  </a:lnTo>
                  <a:lnTo>
                    <a:pt x="75590" y="178993"/>
                  </a:lnTo>
                  <a:lnTo>
                    <a:pt x="109296" y="178993"/>
                  </a:lnTo>
                  <a:lnTo>
                    <a:pt x="71513" y="88265"/>
                  </a:lnTo>
                  <a:lnTo>
                    <a:pt x="109321" y="2514"/>
                  </a:lnTo>
                  <a:close/>
                </a:path>
                <a:path w="561340" h="181609">
                  <a:moveTo>
                    <a:pt x="224853" y="2501"/>
                  </a:moveTo>
                  <a:lnTo>
                    <a:pt x="192189" y="2501"/>
                  </a:lnTo>
                  <a:lnTo>
                    <a:pt x="172034" y="86791"/>
                  </a:lnTo>
                  <a:lnTo>
                    <a:pt x="149212" y="2501"/>
                  </a:lnTo>
                  <a:lnTo>
                    <a:pt x="115531" y="2501"/>
                  </a:lnTo>
                  <a:lnTo>
                    <a:pt x="156298" y="136207"/>
                  </a:lnTo>
                  <a:lnTo>
                    <a:pt x="153974" y="141884"/>
                  </a:lnTo>
                  <a:lnTo>
                    <a:pt x="149580" y="146926"/>
                  </a:lnTo>
                  <a:lnTo>
                    <a:pt x="142951" y="150533"/>
                  </a:lnTo>
                  <a:lnTo>
                    <a:pt x="133108" y="151904"/>
                  </a:lnTo>
                  <a:lnTo>
                    <a:pt x="133108" y="178993"/>
                  </a:lnTo>
                  <a:lnTo>
                    <a:pt x="151345" y="176860"/>
                  </a:lnTo>
                  <a:lnTo>
                    <a:pt x="165265" y="170332"/>
                  </a:lnTo>
                  <a:lnTo>
                    <a:pt x="175856" y="159270"/>
                  </a:lnTo>
                  <a:lnTo>
                    <a:pt x="183349" y="143497"/>
                  </a:lnTo>
                  <a:lnTo>
                    <a:pt x="224853" y="2501"/>
                  </a:lnTo>
                  <a:close/>
                </a:path>
                <a:path w="561340" h="181609">
                  <a:moveTo>
                    <a:pt x="330771" y="2120"/>
                  </a:moveTo>
                  <a:lnTo>
                    <a:pt x="230771" y="2120"/>
                  </a:lnTo>
                  <a:lnTo>
                    <a:pt x="230771" y="30060"/>
                  </a:lnTo>
                  <a:lnTo>
                    <a:pt x="265277" y="30060"/>
                  </a:lnTo>
                  <a:lnTo>
                    <a:pt x="265277" y="178650"/>
                  </a:lnTo>
                  <a:lnTo>
                    <a:pt x="296062" y="178650"/>
                  </a:lnTo>
                  <a:lnTo>
                    <a:pt x="296062" y="30060"/>
                  </a:lnTo>
                  <a:lnTo>
                    <a:pt x="330771" y="30060"/>
                  </a:lnTo>
                  <a:lnTo>
                    <a:pt x="330771" y="2120"/>
                  </a:lnTo>
                  <a:close/>
                </a:path>
                <a:path w="561340" h="181609">
                  <a:moveTo>
                    <a:pt x="441604" y="89319"/>
                  </a:moveTo>
                  <a:lnTo>
                    <a:pt x="437934" y="51066"/>
                  </a:lnTo>
                  <a:lnTo>
                    <a:pt x="428828" y="27406"/>
                  </a:lnTo>
                  <a:lnTo>
                    <a:pt x="427164" y="23063"/>
                  </a:lnTo>
                  <a:lnTo>
                    <a:pt x="410057" y="6299"/>
                  </a:lnTo>
                  <a:lnTo>
                    <a:pt x="410057" y="89712"/>
                  </a:lnTo>
                  <a:lnTo>
                    <a:pt x="408482" y="117576"/>
                  </a:lnTo>
                  <a:lnTo>
                    <a:pt x="403821" y="137744"/>
                  </a:lnTo>
                  <a:lnTo>
                    <a:pt x="396176" y="150012"/>
                  </a:lnTo>
                  <a:lnTo>
                    <a:pt x="385635" y="154139"/>
                  </a:lnTo>
                  <a:lnTo>
                    <a:pt x="374954" y="149974"/>
                  </a:lnTo>
                  <a:lnTo>
                    <a:pt x="367220" y="137617"/>
                  </a:lnTo>
                  <a:lnTo>
                    <a:pt x="362508" y="117322"/>
                  </a:lnTo>
                  <a:lnTo>
                    <a:pt x="360921" y="89319"/>
                  </a:lnTo>
                  <a:lnTo>
                    <a:pt x="362407" y="62039"/>
                  </a:lnTo>
                  <a:lnTo>
                    <a:pt x="366903" y="42710"/>
                  </a:lnTo>
                  <a:lnTo>
                    <a:pt x="374434" y="31216"/>
                  </a:lnTo>
                  <a:lnTo>
                    <a:pt x="385051" y="27406"/>
                  </a:lnTo>
                  <a:lnTo>
                    <a:pt x="395973" y="31330"/>
                  </a:lnTo>
                  <a:lnTo>
                    <a:pt x="403783" y="43053"/>
                  </a:lnTo>
                  <a:lnTo>
                    <a:pt x="408482" y="62534"/>
                  </a:lnTo>
                  <a:lnTo>
                    <a:pt x="410057" y="89712"/>
                  </a:lnTo>
                  <a:lnTo>
                    <a:pt x="410057" y="6299"/>
                  </a:lnTo>
                  <a:lnTo>
                    <a:pt x="409613" y="5854"/>
                  </a:lnTo>
                  <a:lnTo>
                    <a:pt x="385635" y="0"/>
                  </a:lnTo>
                  <a:lnTo>
                    <a:pt x="361530" y="5892"/>
                  </a:lnTo>
                  <a:lnTo>
                    <a:pt x="343903" y="23177"/>
                  </a:lnTo>
                  <a:lnTo>
                    <a:pt x="333070" y="51295"/>
                  </a:lnTo>
                  <a:lnTo>
                    <a:pt x="329387" y="89712"/>
                  </a:lnTo>
                  <a:lnTo>
                    <a:pt x="333095" y="128663"/>
                  </a:lnTo>
                  <a:lnTo>
                    <a:pt x="343941" y="157480"/>
                  </a:lnTo>
                  <a:lnTo>
                    <a:pt x="361416" y="175361"/>
                  </a:lnTo>
                  <a:lnTo>
                    <a:pt x="385051" y="181495"/>
                  </a:lnTo>
                  <a:lnTo>
                    <a:pt x="409054" y="175323"/>
                  </a:lnTo>
                  <a:lnTo>
                    <a:pt x="426808" y="157353"/>
                  </a:lnTo>
                  <a:lnTo>
                    <a:pt x="428040" y="154139"/>
                  </a:lnTo>
                  <a:lnTo>
                    <a:pt x="437819" y="128409"/>
                  </a:lnTo>
                  <a:lnTo>
                    <a:pt x="441604" y="89319"/>
                  </a:lnTo>
                  <a:close/>
                </a:path>
                <a:path w="561340" h="181609">
                  <a:moveTo>
                    <a:pt x="560819" y="58305"/>
                  </a:moveTo>
                  <a:lnTo>
                    <a:pt x="557288" y="34404"/>
                  </a:lnTo>
                  <a:lnTo>
                    <a:pt x="553847" y="28587"/>
                  </a:lnTo>
                  <a:lnTo>
                    <a:pt x="546938" y="16903"/>
                  </a:lnTo>
                  <a:lnTo>
                    <a:pt x="530733" y="6578"/>
                  </a:lnTo>
                  <a:lnTo>
                    <a:pt x="530733" y="58521"/>
                  </a:lnTo>
                  <a:lnTo>
                    <a:pt x="529361" y="68605"/>
                  </a:lnTo>
                  <a:lnTo>
                    <a:pt x="524878" y="77838"/>
                  </a:lnTo>
                  <a:lnTo>
                    <a:pt x="516788" y="84594"/>
                  </a:lnTo>
                  <a:lnTo>
                    <a:pt x="504545" y="87223"/>
                  </a:lnTo>
                  <a:lnTo>
                    <a:pt x="488835" y="87223"/>
                  </a:lnTo>
                  <a:lnTo>
                    <a:pt x="488835" y="28587"/>
                  </a:lnTo>
                  <a:lnTo>
                    <a:pt x="506793" y="28587"/>
                  </a:lnTo>
                  <a:lnTo>
                    <a:pt x="517232" y="30467"/>
                  </a:lnTo>
                  <a:lnTo>
                    <a:pt x="524725" y="36106"/>
                  </a:lnTo>
                  <a:lnTo>
                    <a:pt x="529221" y="45466"/>
                  </a:lnTo>
                  <a:lnTo>
                    <a:pt x="530733" y="58521"/>
                  </a:lnTo>
                  <a:lnTo>
                    <a:pt x="530733" y="6578"/>
                  </a:lnTo>
                  <a:lnTo>
                    <a:pt x="530085" y="6159"/>
                  </a:lnTo>
                  <a:lnTo>
                    <a:pt x="507060" y="2514"/>
                  </a:lnTo>
                  <a:lnTo>
                    <a:pt x="458558" y="2514"/>
                  </a:lnTo>
                  <a:lnTo>
                    <a:pt x="458558" y="178993"/>
                  </a:lnTo>
                  <a:lnTo>
                    <a:pt x="488835" y="178993"/>
                  </a:lnTo>
                  <a:lnTo>
                    <a:pt x="488835" y="114808"/>
                  </a:lnTo>
                  <a:lnTo>
                    <a:pt x="504545" y="114808"/>
                  </a:lnTo>
                  <a:lnTo>
                    <a:pt x="529729" y="109931"/>
                  </a:lnTo>
                  <a:lnTo>
                    <a:pt x="547255" y="97091"/>
                  </a:lnTo>
                  <a:lnTo>
                    <a:pt x="552831" y="87223"/>
                  </a:lnTo>
                  <a:lnTo>
                    <a:pt x="557491" y="78994"/>
                  </a:lnTo>
                  <a:lnTo>
                    <a:pt x="560819" y="58305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925720" y="957483"/>
            <a:ext cx="5848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80" dirty="0">
                <a:solidFill>
                  <a:srgbClr val="00197F"/>
                </a:solidFill>
              </a:rPr>
              <a:t>УПРАВЛЕНИЕ КОРПОРАТИВНЫХ </a:t>
            </a:r>
            <a:r>
              <a:rPr spc="65" dirty="0">
                <a:solidFill>
                  <a:srgbClr val="00197F"/>
                </a:solidFill>
              </a:rPr>
              <a:t>ПРОДАЖ  </a:t>
            </a:r>
            <a:r>
              <a:rPr spc="80" dirty="0">
                <a:solidFill>
                  <a:srgbClr val="00197F"/>
                </a:solidFill>
              </a:rPr>
              <a:t>КУРОРТА </a:t>
            </a:r>
            <a:r>
              <a:rPr spc="105" dirty="0">
                <a:solidFill>
                  <a:srgbClr val="00197F"/>
                </a:solidFill>
              </a:rPr>
              <a:t>«РОЗА</a:t>
            </a:r>
            <a:r>
              <a:rPr dirty="0">
                <a:solidFill>
                  <a:srgbClr val="00197F"/>
                </a:solidFill>
              </a:rPr>
              <a:t> </a:t>
            </a:r>
            <a:r>
              <a:rPr spc="110" dirty="0">
                <a:solidFill>
                  <a:srgbClr val="00197F"/>
                </a:solidFill>
              </a:rPr>
              <a:t>ХУТОР»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925341" y="1773680"/>
            <a:ext cx="6763384" cy="78803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КРУГЛОГОДИЧНЫЙ КУРОРТ </a:t>
            </a:r>
            <a:r>
              <a:rPr sz="1800" spc="-10" dirty="0">
                <a:solidFill>
                  <a:srgbClr val="00197F"/>
                </a:solidFill>
                <a:latin typeface="Tahoma"/>
                <a:cs typeface="Tahoma"/>
              </a:rPr>
              <a:t>«РОЗА </a:t>
            </a:r>
            <a:r>
              <a:rPr sz="1800" spc="-40" dirty="0">
                <a:solidFill>
                  <a:srgbClr val="00197F"/>
                </a:solidFill>
                <a:latin typeface="Tahoma"/>
                <a:cs typeface="Tahoma"/>
              </a:rPr>
              <a:t>ХУТОР» </a:t>
            </a:r>
            <a:r>
              <a:rPr sz="1800" spc="70" dirty="0">
                <a:solidFill>
                  <a:srgbClr val="00197F"/>
                </a:solidFill>
                <a:latin typeface="Tahoma"/>
                <a:cs typeface="Tahoma"/>
              </a:rPr>
              <a:t>-</a:t>
            </a:r>
            <a:r>
              <a:rPr sz="1800" spc="-325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b="1" spc="40" dirty="0">
                <a:solidFill>
                  <a:srgbClr val="00197F"/>
                </a:solidFill>
                <a:latin typeface="Calibri"/>
                <a:cs typeface="Calibri"/>
              </a:rPr>
              <a:t>ИДЕАЛЬНОЕ </a:t>
            </a:r>
            <a:r>
              <a:rPr sz="1800" b="1" spc="10" dirty="0">
                <a:solidFill>
                  <a:srgbClr val="00197F"/>
                </a:solidFill>
                <a:latin typeface="Calibri"/>
                <a:cs typeface="Calibri"/>
              </a:rPr>
              <a:t>МЕСТО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800" spc="-50" dirty="0">
                <a:solidFill>
                  <a:srgbClr val="00197F"/>
                </a:solidFill>
                <a:latin typeface="Tahoma"/>
                <a:cs typeface="Tahoma"/>
              </a:rPr>
              <a:t>ДЛЯ </a:t>
            </a:r>
            <a:r>
              <a:rPr sz="1800" spc="-10" dirty="0">
                <a:solidFill>
                  <a:srgbClr val="00197F"/>
                </a:solidFill>
                <a:latin typeface="Tahoma"/>
                <a:cs typeface="Tahoma"/>
              </a:rPr>
              <a:t>ОРГАНИЗАЦИИ </a:t>
            </a:r>
            <a:r>
              <a:rPr sz="1800" spc="-15" dirty="0">
                <a:solidFill>
                  <a:srgbClr val="00197F"/>
                </a:solidFill>
                <a:latin typeface="Tahoma"/>
                <a:cs typeface="Tahoma"/>
              </a:rPr>
              <a:t>КОРПОРАТИВНЫХ</a:t>
            </a:r>
            <a:r>
              <a:rPr sz="1800" spc="-150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97F"/>
                </a:solidFill>
                <a:latin typeface="Tahoma"/>
                <a:cs typeface="Tahoma"/>
              </a:rPr>
              <a:t>МЕРОПРИЯТИЙ.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229" y="3276003"/>
            <a:ext cx="10683875" cy="3528060"/>
          </a:xfrm>
          <a:custGeom>
            <a:avLst/>
            <a:gdLst/>
            <a:ahLst/>
            <a:cxnLst/>
            <a:rect l="l" t="t" r="r" b="b"/>
            <a:pathLst>
              <a:path w="10683875" h="3528059">
                <a:moveTo>
                  <a:pt x="10683760" y="0"/>
                </a:moveTo>
                <a:lnTo>
                  <a:pt x="0" y="0"/>
                </a:lnTo>
                <a:lnTo>
                  <a:pt x="0" y="3527996"/>
                </a:lnTo>
                <a:lnTo>
                  <a:pt x="10683760" y="3527996"/>
                </a:lnTo>
                <a:lnTo>
                  <a:pt x="10683760" y="0"/>
                </a:lnTo>
                <a:close/>
              </a:path>
            </a:pathLst>
          </a:custGeom>
          <a:solidFill>
            <a:srgbClr val="1A202A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65631" y="3403535"/>
            <a:ext cx="856107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14599"/>
              </a:lnSpc>
              <a:spcBef>
                <a:spcPts val="100"/>
              </a:spcBef>
            </a:pPr>
            <a:r>
              <a:rPr sz="1600" spc="35" dirty="0">
                <a:solidFill>
                  <a:srgbClr val="FFFFFF"/>
                </a:solidFill>
                <a:latin typeface="Calibri"/>
                <a:cs typeface="Calibri"/>
              </a:rPr>
              <a:t>Размещение 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| </a:t>
            </a:r>
            <a:r>
              <a:rPr sz="1600" spc="30" dirty="0">
                <a:solidFill>
                  <a:srgbClr val="FFFFFF"/>
                </a:solidFill>
                <a:latin typeface="Calibri"/>
                <a:cs typeface="Calibri"/>
              </a:rPr>
              <a:t>F&amp;B 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| </a:t>
            </a:r>
            <a:r>
              <a:rPr sz="1600" spc="55" dirty="0">
                <a:solidFill>
                  <a:srgbClr val="FFFFFF"/>
                </a:solidFill>
                <a:latin typeface="Calibri"/>
                <a:cs typeface="Calibri"/>
              </a:rPr>
              <a:t>Конференц-возможности 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| 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Трансфер 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| </a:t>
            </a:r>
            <a:r>
              <a:rPr sz="1600" spc="50" dirty="0">
                <a:solidFill>
                  <a:srgbClr val="FFFFFF"/>
                </a:solidFill>
                <a:latin typeface="Calibri"/>
                <a:cs typeface="Calibri"/>
              </a:rPr>
              <a:t>Развлекательная </a:t>
            </a:r>
            <a:r>
              <a:rPr sz="1600" spc="45" dirty="0">
                <a:solidFill>
                  <a:srgbClr val="FFFFFF"/>
                </a:solidFill>
                <a:latin typeface="Calibri"/>
                <a:cs typeface="Calibri"/>
              </a:rPr>
              <a:t>программа  Экскурсионная программа 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| </a:t>
            </a:r>
            <a:r>
              <a:rPr sz="1600" spc="35" dirty="0">
                <a:solidFill>
                  <a:srgbClr val="FFFFFF"/>
                </a:solidFill>
                <a:latin typeface="Calibri"/>
                <a:cs typeface="Calibri"/>
              </a:rPr>
              <a:t>Техническое </a:t>
            </a:r>
            <a:r>
              <a:rPr sz="1600" spc="55" dirty="0">
                <a:solidFill>
                  <a:srgbClr val="FFFFFF"/>
                </a:solidFill>
                <a:latin typeface="Calibri"/>
                <a:cs typeface="Calibri"/>
              </a:rPr>
              <a:t>обеспечение 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| </a:t>
            </a:r>
            <a:r>
              <a:rPr sz="1600" spc="55" dirty="0">
                <a:solidFill>
                  <a:srgbClr val="FFFFFF"/>
                </a:solidFill>
                <a:latin typeface="Calibri"/>
                <a:cs typeface="Calibri"/>
              </a:rPr>
              <a:t>Фото </a:t>
            </a:r>
            <a:r>
              <a:rPr sz="1600" spc="8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Видео| </a:t>
            </a:r>
            <a:r>
              <a:rPr sz="1600" spc="70" dirty="0">
                <a:solidFill>
                  <a:srgbClr val="FFFFFF"/>
                </a:solidFill>
                <a:latin typeface="Calibri"/>
                <a:cs typeface="Calibri"/>
              </a:rPr>
              <a:t>Визовая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25" dirty="0">
                <a:solidFill>
                  <a:srgbClr val="FFFFFF"/>
                </a:solidFill>
                <a:latin typeface="Calibri"/>
                <a:cs typeface="Calibri"/>
              </a:rPr>
              <a:t>поддержка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75"/>
              </a:spcBef>
            </a:pPr>
            <a:r>
              <a:rPr sz="1600" spc="60" dirty="0">
                <a:solidFill>
                  <a:srgbClr val="FFFFFF"/>
                </a:solidFill>
                <a:latin typeface="Calibri"/>
                <a:cs typeface="Calibri"/>
              </a:rPr>
              <a:t>Сопровождение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70" dirty="0">
                <a:solidFill>
                  <a:srgbClr val="FFFFFF"/>
                </a:solidFill>
                <a:latin typeface="Calibri"/>
                <a:cs typeface="Calibri"/>
              </a:rPr>
              <a:t>всех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Calibri"/>
                <a:cs typeface="Calibri"/>
              </a:rPr>
              <a:t>этапах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Calibri"/>
                <a:cs typeface="Calibri"/>
              </a:rPr>
              <a:t>при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организации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Calibri"/>
                <a:cs typeface="Calibri"/>
              </a:rPr>
              <a:t>проведения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Calibri"/>
                <a:cs typeface="Calibri"/>
              </a:rPr>
              <a:t>Вашего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мероприятия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86909" y="7310868"/>
            <a:ext cx="17252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65" dirty="0">
                <a:solidFill>
                  <a:srgbClr val="FFFFFF"/>
                </a:solidFill>
                <a:latin typeface="Calibri"/>
                <a:cs typeface="Calibri"/>
                <a:hlinkClick r:id="rId12"/>
              </a:rPr>
              <a:t>mice@rosaski.com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901694" y="4769995"/>
            <a:ext cx="1755139" cy="1755139"/>
            <a:chOff x="1901694" y="4769995"/>
            <a:chExt cx="1755139" cy="1755139"/>
          </a:xfrm>
        </p:grpSpPr>
        <p:sp>
          <p:nvSpPr>
            <p:cNvPr id="22" name="object 22"/>
            <p:cNvSpPr/>
            <p:nvPr/>
          </p:nvSpPr>
          <p:spPr>
            <a:xfrm>
              <a:off x="1914775" y="4783077"/>
              <a:ext cx="1729105" cy="1729105"/>
            </a:xfrm>
            <a:custGeom>
              <a:avLst/>
              <a:gdLst/>
              <a:ahLst/>
              <a:cxnLst/>
              <a:rect l="l" t="t" r="r" b="b"/>
              <a:pathLst>
                <a:path w="1729104" h="1729104">
                  <a:moveTo>
                    <a:pt x="864425" y="0"/>
                  </a:moveTo>
                  <a:lnTo>
                    <a:pt x="816997" y="1279"/>
                  </a:lnTo>
                  <a:lnTo>
                    <a:pt x="770237" y="5072"/>
                  </a:lnTo>
                  <a:lnTo>
                    <a:pt x="724212" y="11313"/>
                  </a:lnTo>
                  <a:lnTo>
                    <a:pt x="678986" y="19937"/>
                  </a:lnTo>
                  <a:lnTo>
                    <a:pt x="634628" y="30877"/>
                  </a:lnTo>
                  <a:lnTo>
                    <a:pt x="591201" y="44067"/>
                  </a:lnTo>
                  <a:lnTo>
                    <a:pt x="548772" y="59443"/>
                  </a:lnTo>
                  <a:lnTo>
                    <a:pt x="507408" y="76936"/>
                  </a:lnTo>
                  <a:lnTo>
                    <a:pt x="467173" y="96483"/>
                  </a:lnTo>
                  <a:lnTo>
                    <a:pt x="428134" y="118016"/>
                  </a:lnTo>
                  <a:lnTo>
                    <a:pt x="390357" y="141471"/>
                  </a:lnTo>
                  <a:lnTo>
                    <a:pt x="353908" y="166780"/>
                  </a:lnTo>
                  <a:lnTo>
                    <a:pt x="318852" y="193878"/>
                  </a:lnTo>
                  <a:lnTo>
                    <a:pt x="285256" y="222700"/>
                  </a:lnTo>
                  <a:lnTo>
                    <a:pt x="253185" y="253179"/>
                  </a:lnTo>
                  <a:lnTo>
                    <a:pt x="222706" y="285249"/>
                  </a:lnTo>
                  <a:lnTo>
                    <a:pt x="193883" y="318845"/>
                  </a:lnTo>
                  <a:lnTo>
                    <a:pt x="166784" y="353900"/>
                  </a:lnTo>
                  <a:lnTo>
                    <a:pt x="141475" y="390348"/>
                  </a:lnTo>
                  <a:lnTo>
                    <a:pt x="118020" y="428125"/>
                  </a:lnTo>
                  <a:lnTo>
                    <a:pt x="96486" y="467163"/>
                  </a:lnTo>
                  <a:lnTo>
                    <a:pt x="76939" y="507397"/>
                  </a:lnTo>
                  <a:lnTo>
                    <a:pt x="59444" y="548761"/>
                  </a:lnTo>
                  <a:lnTo>
                    <a:pt x="44069" y="591190"/>
                  </a:lnTo>
                  <a:lnTo>
                    <a:pt x="30878" y="634616"/>
                  </a:lnTo>
                  <a:lnTo>
                    <a:pt x="19937" y="678974"/>
                  </a:lnTo>
                  <a:lnTo>
                    <a:pt x="11313" y="724199"/>
                  </a:lnTo>
                  <a:lnTo>
                    <a:pt x="5072" y="770224"/>
                  </a:lnTo>
                  <a:lnTo>
                    <a:pt x="1279" y="816984"/>
                  </a:lnTo>
                  <a:lnTo>
                    <a:pt x="0" y="864412"/>
                  </a:lnTo>
                  <a:lnTo>
                    <a:pt x="1279" y="911841"/>
                  </a:lnTo>
                  <a:lnTo>
                    <a:pt x="5072" y="958600"/>
                  </a:lnTo>
                  <a:lnTo>
                    <a:pt x="11313" y="1004626"/>
                  </a:lnTo>
                  <a:lnTo>
                    <a:pt x="19937" y="1049851"/>
                  </a:lnTo>
                  <a:lnTo>
                    <a:pt x="30878" y="1094210"/>
                  </a:lnTo>
                  <a:lnTo>
                    <a:pt x="44069" y="1137636"/>
                  </a:lnTo>
                  <a:lnTo>
                    <a:pt x="59444" y="1180065"/>
                  </a:lnTo>
                  <a:lnTo>
                    <a:pt x="76939" y="1221429"/>
                  </a:lnTo>
                  <a:lnTo>
                    <a:pt x="96486" y="1261664"/>
                  </a:lnTo>
                  <a:lnTo>
                    <a:pt x="118020" y="1300703"/>
                  </a:lnTo>
                  <a:lnTo>
                    <a:pt x="141475" y="1338480"/>
                  </a:lnTo>
                  <a:lnTo>
                    <a:pt x="166784" y="1374929"/>
                  </a:lnTo>
                  <a:lnTo>
                    <a:pt x="193883" y="1409985"/>
                  </a:lnTo>
                  <a:lnTo>
                    <a:pt x="222706" y="1443581"/>
                  </a:lnTo>
                  <a:lnTo>
                    <a:pt x="253185" y="1475652"/>
                  </a:lnTo>
                  <a:lnTo>
                    <a:pt x="285256" y="1506132"/>
                  </a:lnTo>
                  <a:lnTo>
                    <a:pt x="318852" y="1534954"/>
                  </a:lnTo>
                  <a:lnTo>
                    <a:pt x="353908" y="1562053"/>
                  </a:lnTo>
                  <a:lnTo>
                    <a:pt x="390357" y="1587363"/>
                  </a:lnTo>
                  <a:lnTo>
                    <a:pt x="428134" y="1610818"/>
                  </a:lnTo>
                  <a:lnTo>
                    <a:pt x="467173" y="1632352"/>
                  </a:lnTo>
                  <a:lnTo>
                    <a:pt x="507408" y="1651899"/>
                  </a:lnTo>
                  <a:lnTo>
                    <a:pt x="548772" y="1669393"/>
                  </a:lnTo>
                  <a:lnTo>
                    <a:pt x="591201" y="1684768"/>
                  </a:lnTo>
                  <a:lnTo>
                    <a:pt x="634628" y="1697959"/>
                  </a:lnTo>
                  <a:lnTo>
                    <a:pt x="678986" y="1708900"/>
                  </a:lnTo>
                  <a:lnTo>
                    <a:pt x="724212" y="1717524"/>
                  </a:lnTo>
                  <a:lnTo>
                    <a:pt x="770237" y="1723765"/>
                  </a:lnTo>
                  <a:lnTo>
                    <a:pt x="816997" y="1727559"/>
                  </a:lnTo>
                  <a:lnTo>
                    <a:pt x="864425" y="1728838"/>
                  </a:lnTo>
                  <a:lnTo>
                    <a:pt x="911853" y="1727559"/>
                  </a:lnTo>
                  <a:lnTo>
                    <a:pt x="958613" y="1723765"/>
                  </a:lnTo>
                  <a:lnTo>
                    <a:pt x="1004638" y="1717524"/>
                  </a:lnTo>
                  <a:lnTo>
                    <a:pt x="1049864" y="1708900"/>
                  </a:lnTo>
                  <a:lnTo>
                    <a:pt x="1094222" y="1697959"/>
                  </a:lnTo>
                  <a:lnTo>
                    <a:pt x="1137649" y="1684768"/>
                  </a:lnTo>
                  <a:lnTo>
                    <a:pt x="1180078" y="1669393"/>
                  </a:lnTo>
                  <a:lnTo>
                    <a:pt x="1221442" y="1651899"/>
                  </a:lnTo>
                  <a:lnTo>
                    <a:pt x="1261677" y="1632352"/>
                  </a:lnTo>
                  <a:lnTo>
                    <a:pt x="1300716" y="1610818"/>
                  </a:lnTo>
                  <a:lnTo>
                    <a:pt x="1338493" y="1587363"/>
                  </a:lnTo>
                  <a:lnTo>
                    <a:pt x="1374942" y="1562053"/>
                  </a:lnTo>
                  <a:lnTo>
                    <a:pt x="1409998" y="1534954"/>
                  </a:lnTo>
                  <a:lnTo>
                    <a:pt x="1443594" y="1506132"/>
                  </a:lnTo>
                  <a:lnTo>
                    <a:pt x="1475665" y="1475652"/>
                  </a:lnTo>
                  <a:lnTo>
                    <a:pt x="1506144" y="1443581"/>
                  </a:lnTo>
                  <a:lnTo>
                    <a:pt x="1534967" y="1409985"/>
                  </a:lnTo>
                  <a:lnTo>
                    <a:pt x="1562066" y="1374929"/>
                  </a:lnTo>
                  <a:lnTo>
                    <a:pt x="1587375" y="1338480"/>
                  </a:lnTo>
                  <a:lnTo>
                    <a:pt x="1610830" y="1300703"/>
                  </a:lnTo>
                  <a:lnTo>
                    <a:pt x="1632364" y="1261664"/>
                  </a:lnTo>
                  <a:lnTo>
                    <a:pt x="1651911" y="1221429"/>
                  </a:lnTo>
                  <a:lnTo>
                    <a:pt x="1669406" y="1180065"/>
                  </a:lnTo>
                  <a:lnTo>
                    <a:pt x="1684781" y="1137636"/>
                  </a:lnTo>
                  <a:lnTo>
                    <a:pt x="1697972" y="1094210"/>
                  </a:lnTo>
                  <a:lnTo>
                    <a:pt x="1708913" y="1049851"/>
                  </a:lnTo>
                  <a:lnTo>
                    <a:pt x="1717537" y="1004626"/>
                  </a:lnTo>
                  <a:lnTo>
                    <a:pt x="1723778" y="958600"/>
                  </a:lnTo>
                  <a:lnTo>
                    <a:pt x="1727571" y="911841"/>
                  </a:lnTo>
                  <a:lnTo>
                    <a:pt x="1728851" y="864412"/>
                  </a:lnTo>
                  <a:lnTo>
                    <a:pt x="1727571" y="816984"/>
                  </a:lnTo>
                  <a:lnTo>
                    <a:pt x="1723778" y="770224"/>
                  </a:lnTo>
                  <a:lnTo>
                    <a:pt x="1717537" y="724199"/>
                  </a:lnTo>
                  <a:lnTo>
                    <a:pt x="1708913" y="678974"/>
                  </a:lnTo>
                  <a:lnTo>
                    <a:pt x="1697972" y="634616"/>
                  </a:lnTo>
                  <a:lnTo>
                    <a:pt x="1684781" y="591190"/>
                  </a:lnTo>
                  <a:lnTo>
                    <a:pt x="1669406" y="548761"/>
                  </a:lnTo>
                  <a:lnTo>
                    <a:pt x="1651911" y="507397"/>
                  </a:lnTo>
                  <a:lnTo>
                    <a:pt x="1632364" y="467163"/>
                  </a:lnTo>
                  <a:lnTo>
                    <a:pt x="1610830" y="428125"/>
                  </a:lnTo>
                  <a:lnTo>
                    <a:pt x="1587375" y="390348"/>
                  </a:lnTo>
                  <a:lnTo>
                    <a:pt x="1562066" y="353900"/>
                  </a:lnTo>
                  <a:lnTo>
                    <a:pt x="1534967" y="318845"/>
                  </a:lnTo>
                  <a:lnTo>
                    <a:pt x="1506144" y="285249"/>
                  </a:lnTo>
                  <a:lnTo>
                    <a:pt x="1475665" y="253179"/>
                  </a:lnTo>
                  <a:lnTo>
                    <a:pt x="1443594" y="222700"/>
                  </a:lnTo>
                  <a:lnTo>
                    <a:pt x="1409998" y="193878"/>
                  </a:lnTo>
                  <a:lnTo>
                    <a:pt x="1374942" y="166780"/>
                  </a:lnTo>
                  <a:lnTo>
                    <a:pt x="1338493" y="141471"/>
                  </a:lnTo>
                  <a:lnTo>
                    <a:pt x="1300716" y="118016"/>
                  </a:lnTo>
                  <a:lnTo>
                    <a:pt x="1261677" y="96483"/>
                  </a:lnTo>
                  <a:lnTo>
                    <a:pt x="1221442" y="76936"/>
                  </a:lnTo>
                  <a:lnTo>
                    <a:pt x="1180078" y="59443"/>
                  </a:lnTo>
                  <a:lnTo>
                    <a:pt x="1137649" y="44067"/>
                  </a:lnTo>
                  <a:lnTo>
                    <a:pt x="1094222" y="30877"/>
                  </a:lnTo>
                  <a:lnTo>
                    <a:pt x="1049864" y="19937"/>
                  </a:lnTo>
                  <a:lnTo>
                    <a:pt x="1004638" y="11313"/>
                  </a:lnTo>
                  <a:lnTo>
                    <a:pt x="958613" y="5072"/>
                  </a:lnTo>
                  <a:lnTo>
                    <a:pt x="911853" y="1279"/>
                  </a:lnTo>
                  <a:lnTo>
                    <a:pt x="864425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15981" y="4784283"/>
              <a:ext cx="1726564" cy="1726564"/>
            </a:xfrm>
            <a:custGeom>
              <a:avLst/>
              <a:gdLst/>
              <a:ahLst/>
              <a:cxnLst/>
              <a:rect l="l" t="t" r="r" b="b"/>
              <a:pathLst>
                <a:path w="1726564" h="1726565">
                  <a:moveTo>
                    <a:pt x="863219" y="1726425"/>
                  </a:moveTo>
                  <a:lnTo>
                    <a:pt x="910580" y="1725148"/>
                  </a:lnTo>
                  <a:lnTo>
                    <a:pt x="957274" y="1721360"/>
                  </a:lnTo>
                  <a:lnTo>
                    <a:pt x="1003234" y="1715127"/>
                  </a:lnTo>
                  <a:lnTo>
                    <a:pt x="1048396" y="1706515"/>
                  </a:lnTo>
                  <a:lnTo>
                    <a:pt x="1092692" y="1695590"/>
                  </a:lnTo>
                  <a:lnTo>
                    <a:pt x="1136057" y="1682418"/>
                  </a:lnTo>
                  <a:lnTo>
                    <a:pt x="1178426" y="1667064"/>
                  </a:lnTo>
                  <a:lnTo>
                    <a:pt x="1219732" y="1649594"/>
                  </a:lnTo>
                  <a:lnTo>
                    <a:pt x="1259910" y="1630074"/>
                  </a:lnTo>
                  <a:lnTo>
                    <a:pt x="1298894" y="1608571"/>
                  </a:lnTo>
                  <a:lnTo>
                    <a:pt x="1336618" y="1585149"/>
                  </a:lnTo>
                  <a:lnTo>
                    <a:pt x="1373016" y="1559874"/>
                  </a:lnTo>
                  <a:lnTo>
                    <a:pt x="1408022" y="1532813"/>
                  </a:lnTo>
                  <a:lnTo>
                    <a:pt x="1441571" y="1504032"/>
                  </a:lnTo>
                  <a:lnTo>
                    <a:pt x="1473596" y="1473595"/>
                  </a:lnTo>
                  <a:lnTo>
                    <a:pt x="1504033" y="1441569"/>
                  </a:lnTo>
                  <a:lnTo>
                    <a:pt x="1532814" y="1408020"/>
                  </a:lnTo>
                  <a:lnTo>
                    <a:pt x="1559875" y="1373013"/>
                  </a:lnTo>
                  <a:lnTo>
                    <a:pt x="1585149" y="1336614"/>
                  </a:lnTo>
                  <a:lnTo>
                    <a:pt x="1608571" y="1298890"/>
                  </a:lnTo>
                  <a:lnTo>
                    <a:pt x="1630075" y="1259906"/>
                  </a:lnTo>
                  <a:lnTo>
                    <a:pt x="1649594" y="1219727"/>
                  </a:lnTo>
                  <a:lnTo>
                    <a:pt x="1667064" y="1178420"/>
                  </a:lnTo>
                  <a:lnTo>
                    <a:pt x="1682418" y="1136051"/>
                  </a:lnTo>
                  <a:lnTo>
                    <a:pt x="1695590" y="1092685"/>
                  </a:lnTo>
                  <a:lnTo>
                    <a:pt x="1706515" y="1048387"/>
                  </a:lnTo>
                  <a:lnTo>
                    <a:pt x="1715127" y="1003225"/>
                  </a:lnTo>
                  <a:lnTo>
                    <a:pt x="1721360" y="957263"/>
                  </a:lnTo>
                  <a:lnTo>
                    <a:pt x="1725148" y="910568"/>
                  </a:lnTo>
                  <a:lnTo>
                    <a:pt x="1726425" y="863206"/>
                  </a:lnTo>
                  <a:lnTo>
                    <a:pt x="1725148" y="815844"/>
                  </a:lnTo>
                  <a:lnTo>
                    <a:pt x="1721360" y="769150"/>
                  </a:lnTo>
                  <a:lnTo>
                    <a:pt x="1715127" y="723190"/>
                  </a:lnTo>
                  <a:lnTo>
                    <a:pt x="1706515" y="678029"/>
                  </a:lnTo>
                  <a:lnTo>
                    <a:pt x="1695590" y="633732"/>
                  </a:lnTo>
                  <a:lnTo>
                    <a:pt x="1682418" y="590367"/>
                  </a:lnTo>
                  <a:lnTo>
                    <a:pt x="1667064" y="547998"/>
                  </a:lnTo>
                  <a:lnTo>
                    <a:pt x="1649594" y="506692"/>
                  </a:lnTo>
                  <a:lnTo>
                    <a:pt x="1630075" y="466514"/>
                  </a:lnTo>
                  <a:lnTo>
                    <a:pt x="1608571" y="427530"/>
                  </a:lnTo>
                  <a:lnTo>
                    <a:pt x="1585149" y="389807"/>
                  </a:lnTo>
                  <a:lnTo>
                    <a:pt x="1559875" y="353409"/>
                  </a:lnTo>
                  <a:lnTo>
                    <a:pt x="1532814" y="318402"/>
                  </a:lnTo>
                  <a:lnTo>
                    <a:pt x="1504033" y="284854"/>
                  </a:lnTo>
                  <a:lnTo>
                    <a:pt x="1473596" y="252828"/>
                  </a:lnTo>
                  <a:lnTo>
                    <a:pt x="1441571" y="222391"/>
                  </a:lnTo>
                  <a:lnTo>
                    <a:pt x="1408022" y="193610"/>
                  </a:lnTo>
                  <a:lnTo>
                    <a:pt x="1373016" y="166549"/>
                  </a:lnTo>
                  <a:lnTo>
                    <a:pt x="1336618" y="141275"/>
                  </a:lnTo>
                  <a:lnTo>
                    <a:pt x="1298894" y="117853"/>
                  </a:lnTo>
                  <a:lnTo>
                    <a:pt x="1259910" y="96350"/>
                  </a:lnTo>
                  <a:lnTo>
                    <a:pt x="1219732" y="76830"/>
                  </a:lnTo>
                  <a:lnTo>
                    <a:pt x="1178426" y="59361"/>
                  </a:lnTo>
                  <a:lnTo>
                    <a:pt x="1136057" y="44007"/>
                  </a:lnTo>
                  <a:lnTo>
                    <a:pt x="1092692" y="30834"/>
                  </a:lnTo>
                  <a:lnTo>
                    <a:pt x="1048396" y="19909"/>
                  </a:lnTo>
                  <a:lnTo>
                    <a:pt x="1003234" y="11297"/>
                  </a:lnTo>
                  <a:lnTo>
                    <a:pt x="957274" y="5065"/>
                  </a:lnTo>
                  <a:lnTo>
                    <a:pt x="910580" y="1277"/>
                  </a:lnTo>
                  <a:lnTo>
                    <a:pt x="863219" y="0"/>
                  </a:lnTo>
                  <a:lnTo>
                    <a:pt x="815856" y="1277"/>
                  </a:lnTo>
                  <a:lnTo>
                    <a:pt x="769161" y="5065"/>
                  </a:lnTo>
                  <a:lnTo>
                    <a:pt x="723199" y="11297"/>
                  </a:lnTo>
                  <a:lnTo>
                    <a:pt x="678037" y="19909"/>
                  </a:lnTo>
                  <a:lnTo>
                    <a:pt x="633740" y="30834"/>
                  </a:lnTo>
                  <a:lnTo>
                    <a:pt x="590374" y="44007"/>
                  </a:lnTo>
                  <a:lnTo>
                    <a:pt x="548004" y="59361"/>
                  </a:lnTo>
                  <a:lnTo>
                    <a:pt x="506697" y="76830"/>
                  </a:lnTo>
                  <a:lnTo>
                    <a:pt x="466519" y="96350"/>
                  </a:lnTo>
                  <a:lnTo>
                    <a:pt x="427534" y="117853"/>
                  </a:lnTo>
                  <a:lnTo>
                    <a:pt x="389810" y="141275"/>
                  </a:lnTo>
                  <a:lnTo>
                    <a:pt x="353411" y="166549"/>
                  </a:lnTo>
                  <a:lnTo>
                    <a:pt x="318405" y="193610"/>
                  </a:lnTo>
                  <a:lnTo>
                    <a:pt x="284855" y="222391"/>
                  </a:lnTo>
                  <a:lnTo>
                    <a:pt x="252830" y="252828"/>
                  </a:lnTo>
                  <a:lnTo>
                    <a:pt x="222393" y="284854"/>
                  </a:lnTo>
                  <a:lnTo>
                    <a:pt x="193611" y="318402"/>
                  </a:lnTo>
                  <a:lnTo>
                    <a:pt x="166550" y="353409"/>
                  </a:lnTo>
                  <a:lnTo>
                    <a:pt x="141276" y="389807"/>
                  </a:lnTo>
                  <a:lnTo>
                    <a:pt x="117854" y="427530"/>
                  </a:lnTo>
                  <a:lnTo>
                    <a:pt x="96350" y="466514"/>
                  </a:lnTo>
                  <a:lnTo>
                    <a:pt x="76830" y="506692"/>
                  </a:lnTo>
                  <a:lnTo>
                    <a:pt x="59361" y="547998"/>
                  </a:lnTo>
                  <a:lnTo>
                    <a:pt x="44007" y="590367"/>
                  </a:lnTo>
                  <a:lnTo>
                    <a:pt x="30834" y="633732"/>
                  </a:lnTo>
                  <a:lnTo>
                    <a:pt x="19909" y="678029"/>
                  </a:lnTo>
                  <a:lnTo>
                    <a:pt x="11298" y="723190"/>
                  </a:lnTo>
                  <a:lnTo>
                    <a:pt x="5065" y="769150"/>
                  </a:lnTo>
                  <a:lnTo>
                    <a:pt x="1277" y="815844"/>
                  </a:lnTo>
                  <a:lnTo>
                    <a:pt x="0" y="863206"/>
                  </a:lnTo>
                  <a:lnTo>
                    <a:pt x="1277" y="910568"/>
                  </a:lnTo>
                  <a:lnTo>
                    <a:pt x="5065" y="957263"/>
                  </a:lnTo>
                  <a:lnTo>
                    <a:pt x="11298" y="1003225"/>
                  </a:lnTo>
                  <a:lnTo>
                    <a:pt x="19909" y="1048387"/>
                  </a:lnTo>
                  <a:lnTo>
                    <a:pt x="30834" y="1092685"/>
                  </a:lnTo>
                  <a:lnTo>
                    <a:pt x="44007" y="1136051"/>
                  </a:lnTo>
                  <a:lnTo>
                    <a:pt x="59361" y="1178420"/>
                  </a:lnTo>
                  <a:lnTo>
                    <a:pt x="76830" y="1219727"/>
                  </a:lnTo>
                  <a:lnTo>
                    <a:pt x="96350" y="1259906"/>
                  </a:lnTo>
                  <a:lnTo>
                    <a:pt x="117854" y="1298890"/>
                  </a:lnTo>
                  <a:lnTo>
                    <a:pt x="141276" y="1336614"/>
                  </a:lnTo>
                  <a:lnTo>
                    <a:pt x="166550" y="1373013"/>
                  </a:lnTo>
                  <a:lnTo>
                    <a:pt x="193611" y="1408020"/>
                  </a:lnTo>
                  <a:lnTo>
                    <a:pt x="222393" y="1441569"/>
                  </a:lnTo>
                  <a:lnTo>
                    <a:pt x="252830" y="1473595"/>
                  </a:lnTo>
                  <a:lnTo>
                    <a:pt x="284855" y="1504032"/>
                  </a:lnTo>
                  <a:lnTo>
                    <a:pt x="318405" y="1532813"/>
                  </a:lnTo>
                  <a:lnTo>
                    <a:pt x="353411" y="1559874"/>
                  </a:lnTo>
                  <a:lnTo>
                    <a:pt x="389810" y="1585149"/>
                  </a:lnTo>
                  <a:lnTo>
                    <a:pt x="427534" y="1608571"/>
                  </a:lnTo>
                  <a:lnTo>
                    <a:pt x="466519" y="1630074"/>
                  </a:lnTo>
                  <a:lnTo>
                    <a:pt x="506697" y="1649594"/>
                  </a:lnTo>
                  <a:lnTo>
                    <a:pt x="548004" y="1667064"/>
                  </a:lnTo>
                  <a:lnTo>
                    <a:pt x="590374" y="1682418"/>
                  </a:lnTo>
                  <a:lnTo>
                    <a:pt x="633740" y="1695590"/>
                  </a:lnTo>
                  <a:lnTo>
                    <a:pt x="678037" y="1706515"/>
                  </a:lnTo>
                  <a:lnTo>
                    <a:pt x="723199" y="1715127"/>
                  </a:lnTo>
                  <a:lnTo>
                    <a:pt x="769161" y="1721360"/>
                  </a:lnTo>
                  <a:lnTo>
                    <a:pt x="815856" y="1725148"/>
                  </a:lnTo>
                  <a:lnTo>
                    <a:pt x="863219" y="1726425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155883" y="5505526"/>
            <a:ext cx="12471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35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25" dirty="0">
                <a:solidFill>
                  <a:srgbClr val="FFFFFF"/>
                </a:solidFill>
                <a:latin typeface="Tahoma"/>
                <a:cs typeface="Tahoma"/>
              </a:rPr>
              <a:t>предложение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468493" y="4769995"/>
            <a:ext cx="1755139" cy="1755139"/>
            <a:chOff x="4468493" y="4769995"/>
            <a:chExt cx="1755139" cy="1755139"/>
          </a:xfrm>
        </p:grpSpPr>
        <p:sp>
          <p:nvSpPr>
            <p:cNvPr id="26" name="object 26"/>
            <p:cNvSpPr/>
            <p:nvPr/>
          </p:nvSpPr>
          <p:spPr>
            <a:xfrm>
              <a:off x="4481574" y="4783077"/>
              <a:ext cx="1729105" cy="1729105"/>
            </a:xfrm>
            <a:custGeom>
              <a:avLst/>
              <a:gdLst/>
              <a:ahLst/>
              <a:cxnLst/>
              <a:rect l="l" t="t" r="r" b="b"/>
              <a:pathLst>
                <a:path w="1729104" h="1729104">
                  <a:moveTo>
                    <a:pt x="864425" y="0"/>
                  </a:moveTo>
                  <a:lnTo>
                    <a:pt x="816997" y="1279"/>
                  </a:lnTo>
                  <a:lnTo>
                    <a:pt x="770237" y="5072"/>
                  </a:lnTo>
                  <a:lnTo>
                    <a:pt x="724212" y="11313"/>
                  </a:lnTo>
                  <a:lnTo>
                    <a:pt x="678986" y="19937"/>
                  </a:lnTo>
                  <a:lnTo>
                    <a:pt x="634628" y="30877"/>
                  </a:lnTo>
                  <a:lnTo>
                    <a:pt x="591201" y="44067"/>
                  </a:lnTo>
                  <a:lnTo>
                    <a:pt x="548772" y="59443"/>
                  </a:lnTo>
                  <a:lnTo>
                    <a:pt x="507408" y="76936"/>
                  </a:lnTo>
                  <a:lnTo>
                    <a:pt x="467173" y="96483"/>
                  </a:lnTo>
                  <a:lnTo>
                    <a:pt x="428134" y="118016"/>
                  </a:lnTo>
                  <a:lnTo>
                    <a:pt x="390357" y="141471"/>
                  </a:lnTo>
                  <a:lnTo>
                    <a:pt x="353908" y="166780"/>
                  </a:lnTo>
                  <a:lnTo>
                    <a:pt x="318852" y="193878"/>
                  </a:lnTo>
                  <a:lnTo>
                    <a:pt x="285256" y="222700"/>
                  </a:lnTo>
                  <a:lnTo>
                    <a:pt x="253185" y="253179"/>
                  </a:lnTo>
                  <a:lnTo>
                    <a:pt x="222706" y="285249"/>
                  </a:lnTo>
                  <a:lnTo>
                    <a:pt x="193883" y="318845"/>
                  </a:lnTo>
                  <a:lnTo>
                    <a:pt x="166784" y="353900"/>
                  </a:lnTo>
                  <a:lnTo>
                    <a:pt x="141475" y="390348"/>
                  </a:lnTo>
                  <a:lnTo>
                    <a:pt x="118020" y="428125"/>
                  </a:lnTo>
                  <a:lnTo>
                    <a:pt x="96486" y="467163"/>
                  </a:lnTo>
                  <a:lnTo>
                    <a:pt x="76939" y="507397"/>
                  </a:lnTo>
                  <a:lnTo>
                    <a:pt x="59444" y="548761"/>
                  </a:lnTo>
                  <a:lnTo>
                    <a:pt x="44069" y="591190"/>
                  </a:lnTo>
                  <a:lnTo>
                    <a:pt x="30878" y="634616"/>
                  </a:lnTo>
                  <a:lnTo>
                    <a:pt x="19937" y="678974"/>
                  </a:lnTo>
                  <a:lnTo>
                    <a:pt x="11313" y="724199"/>
                  </a:lnTo>
                  <a:lnTo>
                    <a:pt x="5072" y="770224"/>
                  </a:lnTo>
                  <a:lnTo>
                    <a:pt x="1279" y="816984"/>
                  </a:lnTo>
                  <a:lnTo>
                    <a:pt x="0" y="864412"/>
                  </a:lnTo>
                  <a:lnTo>
                    <a:pt x="1279" y="911841"/>
                  </a:lnTo>
                  <a:lnTo>
                    <a:pt x="5072" y="958600"/>
                  </a:lnTo>
                  <a:lnTo>
                    <a:pt x="11313" y="1004626"/>
                  </a:lnTo>
                  <a:lnTo>
                    <a:pt x="19937" y="1049851"/>
                  </a:lnTo>
                  <a:lnTo>
                    <a:pt x="30878" y="1094210"/>
                  </a:lnTo>
                  <a:lnTo>
                    <a:pt x="44069" y="1137636"/>
                  </a:lnTo>
                  <a:lnTo>
                    <a:pt x="59444" y="1180065"/>
                  </a:lnTo>
                  <a:lnTo>
                    <a:pt x="76939" y="1221429"/>
                  </a:lnTo>
                  <a:lnTo>
                    <a:pt x="96486" y="1261664"/>
                  </a:lnTo>
                  <a:lnTo>
                    <a:pt x="118020" y="1300703"/>
                  </a:lnTo>
                  <a:lnTo>
                    <a:pt x="141475" y="1338480"/>
                  </a:lnTo>
                  <a:lnTo>
                    <a:pt x="166784" y="1374929"/>
                  </a:lnTo>
                  <a:lnTo>
                    <a:pt x="193883" y="1409985"/>
                  </a:lnTo>
                  <a:lnTo>
                    <a:pt x="222706" y="1443581"/>
                  </a:lnTo>
                  <a:lnTo>
                    <a:pt x="253185" y="1475652"/>
                  </a:lnTo>
                  <a:lnTo>
                    <a:pt x="285256" y="1506132"/>
                  </a:lnTo>
                  <a:lnTo>
                    <a:pt x="318852" y="1534954"/>
                  </a:lnTo>
                  <a:lnTo>
                    <a:pt x="353908" y="1562053"/>
                  </a:lnTo>
                  <a:lnTo>
                    <a:pt x="390357" y="1587363"/>
                  </a:lnTo>
                  <a:lnTo>
                    <a:pt x="428134" y="1610818"/>
                  </a:lnTo>
                  <a:lnTo>
                    <a:pt x="467173" y="1632352"/>
                  </a:lnTo>
                  <a:lnTo>
                    <a:pt x="507408" y="1651899"/>
                  </a:lnTo>
                  <a:lnTo>
                    <a:pt x="548772" y="1669393"/>
                  </a:lnTo>
                  <a:lnTo>
                    <a:pt x="591201" y="1684768"/>
                  </a:lnTo>
                  <a:lnTo>
                    <a:pt x="634628" y="1697959"/>
                  </a:lnTo>
                  <a:lnTo>
                    <a:pt x="678986" y="1708900"/>
                  </a:lnTo>
                  <a:lnTo>
                    <a:pt x="724212" y="1717524"/>
                  </a:lnTo>
                  <a:lnTo>
                    <a:pt x="770237" y="1723765"/>
                  </a:lnTo>
                  <a:lnTo>
                    <a:pt x="816997" y="1727559"/>
                  </a:lnTo>
                  <a:lnTo>
                    <a:pt x="864425" y="1728838"/>
                  </a:lnTo>
                  <a:lnTo>
                    <a:pt x="911853" y="1727559"/>
                  </a:lnTo>
                  <a:lnTo>
                    <a:pt x="958613" y="1723765"/>
                  </a:lnTo>
                  <a:lnTo>
                    <a:pt x="1004638" y="1717524"/>
                  </a:lnTo>
                  <a:lnTo>
                    <a:pt x="1049864" y="1708900"/>
                  </a:lnTo>
                  <a:lnTo>
                    <a:pt x="1094222" y="1697959"/>
                  </a:lnTo>
                  <a:lnTo>
                    <a:pt x="1137649" y="1684768"/>
                  </a:lnTo>
                  <a:lnTo>
                    <a:pt x="1180078" y="1669393"/>
                  </a:lnTo>
                  <a:lnTo>
                    <a:pt x="1221442" y="1651899"/>
                  </a:lnTo>
                  <a:lnTo>
                    <a:pt x="1261677" y="1632352"/>
                  </a:lnTo>
                  <a:lnTo>
                    <a:pt x="1300716" y="1610818"/>
                  </a:lnTo>
                  <a:lnTo>
                    <a:pt x="1338493" y="1587363"/>
                  </a:lnTo>
                  <a:lnTo>
                    <a:pt x="1374942" y="1562053"/>
                  </a:lnTo>
                  <a:lnTo>
                    <a:pt x="1409998" y="1534954"/>
                  </a:lnTo>
                  <a:lnTo>
                    <a:pt x="1443594" y="1506132"/>
                  </a:lnTo>
                  <a:lnTo>
                    <a:pt x="1475665" y="1475652"/>
                  </a:lnTo>
                  <a:lnTo>
                    <a:pt x="1506144" y="1443581"/>
                  </a:lnTo>
                  <a:lnTo>
                    <a:pt x="1534967" y="1409985"/>
                  </a:lnTo>
                  <a:lnTo>
                    <a:pt x="1562066" y="1374929"/>
                  </a:lnTo>
                  <a:lnTo>
                    <a:pt x="1587375" y="1338480"/>
                  </a:lnTo>
                  <a:lnTo>
                    <a:pt x="1610830" y="1300703"/>
                  </a:lnTo>
                  <a:lnTo>
                    <a:pt x="1632364" y="1261664"/>
                  </a:lnTo>
                  <a:lnTo>
                    <a:pt x="1651911" y="1221429"/>
                  </a:lnTo>
                  <a:lnTo>
                    <a:pt x="1669406" y="1180065"/>
                  </a:lnTo>
                  <a:lnTo>
                    <a:pt x="1684781" y="1137636"/>
                  </a:lnTo>
                  <a:lnTo>
                    <a:pt x="1697972" y="1094210"/>
                  </a:lnTo>
                  <a:lnTo>
                    <a:pt x="1708913" y="1049851"/>
                  </a:lnTo>
                  <a:lnTo>
                    <a:pt x="1717537" y="1004626"/>
                  </a:lnTo>
                  <a:lnTo>
                    <a:pt x="1723778" y="958600"/>
                  </a:lnTo>
                  <a:lnTo>
                    <a:pt x="1727571" y="911841"/>
                  </a:lnTo>
                  <a:lnTo>
                    <a:pt x="1728851" y="864412"/>
                  </a:lnTo>
                  <a:lnTo>
                    <a:pt x="1727571" y="816984"/>
                  </a:lnTo>
                  <a:lnTo>
                    <a:pt x="1723778" y="770224"/>
                  </a:lnTo>
                  <a:lnTo>
                    <a:pt x="1717537" y="724199"/>
                  </a:lnTo>
                  <a:lnTo>
                    <a:pt x="1708913" y="678974"/>
                  </a:lnTo>
                  <a:lnTo>
                    <a:pt x="1697972" y="634616"/>
                  </a:lnTo>
                  <a:lnTo>
                    <a:pt x="1684781" y="591190"/>
                  </a:lnTo>
                  <a:lnTo>
                    <a:pt x="1669406" y="548761"/>
                  </a:lnTo>
                  <a:lnTo>
                    <a:pt x="1651911" y="507397"/>
                  </a:lnTo>
                  <a:lnTo>
                    <a:pt x="1632364" y="467163"/>
                  </a:lnTo>
                  <a:lnTo>
                    <a:pt x="1610830" y="428125"/>
                  </a:lnTo>
                  <a:lnTo>
                    <a:pt x="1587375" y="390348"/>
                  </a:lnTo>
                  <a:lnTo>
                    <a:pt x="1562066" y="353900"/>
                  </a:lnTo>
                  <a:lnTo>
                    <a:pt x="1534967" y="318845"/>
                  </a:lnTo>
                  <a:lnTo>
                    <a:pt x="1506144" y="285249"/>
                  </a:lnTo>
                  <a:lnTo>
                    <a:pt x="1475665" y="253179"/>
                  </a:lnTo>
                  <a:lnTo>
                    <a:pt x="1443594" y="222700"/>
                  </a:lnTo>
                  <a:lnTo>
                    <a:pt x="1409998" y="193878"/>
                  </a:lnTo>
                  <a:lnTo>
                    <a:pt x="1374942" y="166780"/>
                  </a:lnTo>
                  <a:lnTo>
                    <a:pt x="1338493" y="141471"/>
                  </a:lnTo>
                  <a:lnTo>
                    <a:pt x="1300716" y="118016"/>
                  </a:lnTo>
                  <a:lnTo>
                    <a:pt x="1261677" y="96483"/>
                  </a:lnTo>
                  <a:lnTo>
                    <a:pt x="1221442" y="76936"/>
                  </a:lnTo>
                  <a:lnTo>
                    <a:pt x="1180078" y="59443"/>
                  </a:lnTo>
                  <a:lnTo>
                    <a:pt x="1137649" y="44067"/>
                  </a:lnTo>
                  <a:lnTo>
                    <a:pt x="1094222" y="30877"/>
                  </a:lnTo>
                  <a:lnTo>
                    <a:pt x="1049864" y="19937"/>
                  </a:lnTo>
                  <a:lnTo>
                    <a:pt x="1004638" y="11313"/>
                  </a:lnTo>
                  <a:lnTo>
                    <a:pt x="958613" y="5072"/>
                  </a:lnTo>
                  <a:lnTo>
                    <a:pt x="911853" y="1279"/>
                  </a:lnTo>
                  <a:lnTo>
                    <a:pt x="864425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82781" y="4784283"/>
              <a:ext cx="1726564" cy="1726564"/>
            </a:xfrm>
            <a:custGeom>
              <a:avLst/>
              <a:gdLst/>
              <a:ahLst/>
              <a:cxnLst/>
              <a:rect l="l" t="t" r="r" b="b"/>
              <a:pathLst>
                <a:path w="1726564" h="1726565">
                  <a:moveTo>
                    <a:pt x="863218" y="1726425"/>
                  </a:moveTo>
                  <a:lnTo>
                    <a:pt x="910580" y="1725148"/>
                  </a:lnTo>
                  <a:lnTo>
                    <a:pt x="957274" y="1721360"/>
                  </a:lnTo>
                  <a:lnTo>
                    <a:pt x="1003234" y="1715127"/>
                  </a:lnTo>
                  <a:lnTo>
                    <a:pt x="1048396" y="1706515"/>
                  </a:lnTo>
                  <a:lnTo>
                    <a:pt x="1092692" y="1695590"/>
                  </a:lnTo>
                  <a:lnTo>
                    <a:pt x="1136057" y="1682418"/>
                  </a:lnTo>
                  <a:lnTo>
                    <a:pt x="1178426" y="1667064"/>
                  </a:lnTo>
                  <a:lnTo>
                    <a:pt x="1219732" y="1649594"/>
                  </a:lnTo>
                  <a:lnTo>
                    <a:pt x="1259910" y="1630074"/>
                  </a:lnTo>
                  <a:lnTo>
                    <a:pt x="1298894" y="1608571"/>
                  </a:lnTo>
                  <a:lnTo>
                    <a:pt x="1336618" y="1585149"/>
                  </a:lnTo>
                  <a:lnTo>
                    <a:pt x="1373016" y="1559874"/>
                  </a:lnTo>
                  <a:lnTo>
                    <a:pt x="1408022" y="1532813"/>
                  </a:lnTo>
                  <a:lnTo>
                    <a:pt x="1441571" y="1504032"/>
                  </a:lnTo>
                  <a:lnTo>
                    <a:pt x="1473596" y="1473595"/>
                  </a:lnTo>
                  <a:lnTo>
                    <a:pt x="1504033" y="1441569"/>
                  </a:lnTo>
                  <a:lnTo>
                    <a:pt x="1532814" y="1408020"/>
                  </a:lnTo>
                  <a:lnTo>
                    <a:pt x="1559875" y="1373013"/>
                  </a:lnTo>
                  <a:lnTo>
                    <a:pt x="1585149" y="1336614"/>
                  </a:lnTo>
                  <a:lnTo>
                    <a:pt x="1608571" y="1298890"/>
                  </a:lnTo>
                  <a:lnTo>
                    <a:pt x="1630075" y="1259906"/>
                  </a:lnTo>
                  <a:lnTo>
                    <a:pt x="1649594" y="1219727"/>
                  </a:lnTo>
                  <a:lnTo>
                    <a:pt x="1667064" y="1178420"/>
                  </a:lnTo>
                  <a:lnTo>
                    <a:pt x="1682418" y="1136051"/>
                  </a:lnTo>
                  <a:lnTo>
                    <a:pt x="1695590" y="1092685"/>
                  </a:lnTo>
                  <a:lnTo>
                    <a:pt x="1706515" y="1048387"/>
                  </a:lnTo>
                  <a:lnTo>
                    <a:pt x="1715127" y="1003225"/>
                  </a:lnTo>
                  <a:lnTo>
                    <a:pt x="1721360" y="957263"/>
                  </a:lnTo>
                  <a:lnTo>
                    <a:pt x="1725148" y="910568"/>
                  </a:lnTo>
                  <a:lnTo>
                    <a:pt x="1726425" y="863206"/>
                  </a:lnTo>
                  <a:lnTo>
                    <a:pt x="1725148" y="815844"/>
                  </a:lnTo>
                  <a:lnTo>
                    <a:pt x="1721360" y="769150"/>
                  </a:lnTo>
                  <a:lnTo>
                    <a:pt x="1715127" y="723190"/>
                  </a:lnTo>
                  <a:lnTo>
                    <a:pt x="1706515" y="678029"/>
                  </a:lnTo>
                  <a:lnTo>
                    <a:pt x="1695590" y="633732"/>
                  </a:lnTo>
                  <a:lnTo>
                    <a:pt x="1682418" y="590367"/>
                  </a:lnTo>
                  <a:lnTo>
                    <a:pt x="1667064" y="547998"/>
                  </a:lnTo>
                  <a:lnTo>
                    <a:pt x="1649594" y="506692"/>
                  </a:lnTo>
                  <a:lnTo>
                    <a:pt x="1630075" y="466514"/>
                  </a:lnTo>
                  <a:lnTo>
                    <a:pt x="1608571" y="427530"/>
                  </a:lnTo>
                  <a:lnTo>
                    <a:pt x="1585149" y="389807"/>
                  </a:lnTo>
                  <a:lnTo>
                    <a:pt x="1559875" y="353409"/>
                  </a:lnTo>
                  <a:lnTo>
                    <a:pt x="1532814" y="318402"/>
                  </a:lnTo>
                  <a:lnTo>
                    <a:pt x="1504033" y="284854"/>
                  </a:lnTo>
                  <a:lnTo>
                    <a:pt x="1473596" y="252828"/>
                  </a:lnTo>
                  <a:lnTo>
                    <a:pt x="1441571" y="222391"/>
                  </a:lnTo>
                  <a:lnTo>
                    <a:pt x="1408022" y="193610"/>
                  </a:lnTo>
                  <a:lnTo>
                    <a:pt x="1373016" y="166549"/>
                  </a:lnTo>
                  <a:lnTo>
                    <a:pt x="1336618" y="141275"/>
                  </a:lnTo>
                  <a:lnTo>
                    <a:pt x="1298894" y="117853"/>
                  </a:lnTo>
                  <a:lnTo>
                    <a:pt x="1259910" y="96350"/>
                  </a:lnTo>
                  <a:lnTo>
                    <a:pt x="1219732" y="76830"/>
                  </a:lnTo>
                  <a:lnTo>
                    <a:pt x="1178426" y="59361"/>
                  </a:lnTo>
                  <a:lnTo>
                    <a:pt x="1136057" y="44007"/>
                  </a:lnTo>
                  <a:lnTo>
                    <a:pt x="1092692" y="30834"/>
                  </a:lnTo>
                  <a:lnTo>
                    <a:pt x="1048396" y="19909"/>
                  </a:lnTo>
                  <a:lnTo>
                    <a:pt x="1003234" y="11297"/>
                  </a:lnTo>
                  <a:lnTo>
                    <a:pt x="957274" y="5065"/>
                  </a:lnTo>
                  <a:lnTo>
                    <a:pt x="910580" y="1277"/>
                  </a:lnTo>
                  <a:lnTo>
                    <a:pt x="863218" y="0"/>
                  </a:lnTo>
                  <a:lnTo>
                    <a:pt x="815856" y="1277"/>
                  </a:lnTo>
                  <a:lnTo>
                    <a:pt x="769161" y="5065"/>
                  </a:lnTo>
                  <a:lnTo>
                    <a:pt x="723199" y="11297"/>
                  </a:lnTo>
                  <a:lnTo>
                    <a:pt x="678037" y="19909"/>
                  </a:lnTo>
                  <a:lnTo>
                    <a:pt x="633740" y="30834"/>
                  </a:lnTo>
                  <a:lnTo>
                    <a:pt x="590374" y="44007"/>
                  </a:lnTo>
                  <a:lnTo>
                    <a:pt x="548004" y="59361"/>
                  </a:lnTo>
                  <a:lnTo>
                    <a:pt x="506697" y="76830"/>
                  </a:lnTo>
                  <a:lnTo>
                    <a:pt x="466519" y="96350"/>
                  </a:lnTo>
                  <a:lnTo>
                    <a:pt x="427534" y="117853"/>
                  </a:lnTo>
                  <a:lnTo>
                    <a:pt x="389810" y="141275"/>
                  </a:lnTo>
                  <a:lnTo>
                    <a:pt x="353411" y="166549"/>
                  </a:lnTo>
                  <a:lnTo>
                    <a:pt x="318405" y="193610"/>
                  </a:lnTo>
                  <a:lnTo>
                    <a:pt x="284855" y="222391"/>
                  </a:lnTo>
                  <a:lnTo>
                    <a:pt x="252830" y="252828"/>
                  </a:lnTo>
                  <a:lnTo>
                    <a:pt x="222393" y="284854"/>
                  </a:lnTo>
                  <a:lnTo>
                    <a:pt x="193611" y="318402"/>
                  </a:lnTo>
                  <a:lnTo>
                    <a:pt x="166550" y="353409"/>
                  </a:lnTo>
                  <a:lnTo>
                    <a:pt x="141276" y="389807"/>
                  </a:lnTo>
                  <a:lnTo>
                    <a:pt x="117854" y="427530"/>
                  </a:lnTo>
                  <a:lnTo>
                    <a:pt x="96350" y="466514"/>
                  </a:lnTo>
                  <a:lnTo>
                    <a:pt x="76830" y="506692"/>
                  </a:lnTo>
                  <a:lnTo>
                    <a:pt x="59361" y="547998"/>
                  </a:lnTo>
                  <a:lnTo>
                    <a:pt x="44007" y="590367"/>
                  </a:lnTo>
                  <a:lnTo>
                    <a:pt x="30834" y="633732"/>
                  </a:lnTo>
                  <a:lnTo>
                    <a:pt x="19909" y="678029"/>
                  </a:lnTo>
                  <a:lnTo>
                    <a:pt x="11298" y="723190"/>
                  </a:lnTo>
                  <a:lnTo>
                    <a:pt x="5065" y="769150"/>
                  </a:lnTo>
                  <a:lnTo>
                    <a:pt x="1277" y="815844"/>
                  </a:lnTo>
                  <a:lnTo>
                    <a:pt x="0" y="863206"/>
                  </a:lnTo>
                  <a:lnTo>
                    <a:pt x="1277" y="910568"/>
                  </a:lnTo>
                  <a:lnTo>
                    <a:pt x="5065" y="957263"/>
                  </a:lnTo>
                  <a:lnTo>
                    <a:pt x="11298" y="1003225"/>
                  </a:lnTo>
                  <a:lnTo>
                    <a:pt x="19909" y="1048387"/>
                  </a:lnTo>
                  <a:lnTo>
                    <a:pt x="30834" y="1092685"/>
                  </a:lnTo>
                  <a:lnTo>
                    <a:pt x="44007" y="1136051"/>
                  </a:lnTo>
                  <a:lnTo>
                    <a:pt x="59361" y="1178420"/>
                  </a:lnTo>
                  <a:lnTo>
                    <a:pt x="76830" y="1219727"/>
                  </a:lnTo>
                  <a:lnTo>
                    <a:pt x="96350" y="1259906"/>
                  </a:lnTo>
                  <a:lnTo>
                    <a:pt x="117854" y="1298890"/>
                  </a:lnTo>
                  <a:lnTo>
                    <a:pt x="141276" y="1336614"/>
                  </a:lnTo>
                  <a:lnTo>
                    <a:pt x="166550" y="1373013"/>
                  </a:lnTo>
                  <a:lnTo>
                    <a:pt x="193611" y="1408020"/>
                  </a:lnTo>
                  <a:lnTo>
                    <a:pt x="222393" y="1441569"/>
                  </a:lnTo>
                  <a:lnTo>
                    <a:pt x="252830" y="1473595"/>
                  </a:lnTo>
                  <a:lnTo>
                    <a:pt x="284855" y="1504032"/>
                  </a:lnTo>
                  <a:lnTo>
                    <a:pt x="318405" y="1532813"/>
                  </a:lnTo>
                  <a:lnTo>
                    <a:pt x="353411" y="1559874"/>
                  </a:lnTo>
                  <a:lnTo>
                    <a:pt x="389810" y="1585149"/>
                  </a:lnTo>
                  <a:lnTo>
                    <a:pt x="427534" y="1608571"/>
                  </a:lnTo>
                  <a:lnTo>
                    <a:pt x="466519" y="1630074"/>
                  </a:lnTo>
                  <a:lnTo>
                    <a:pt x="506697" y="1649594"/>
                  </a:lnTo>
                  <a:lnTo>
                    <a:pt x="548004" y="1667064"/>
                  </a:lnTo>
                  <a:lnTo>
                    <a:pt x="590374" y="1682418"/>
                  </a:lnTo>
                  <a:lnTo>
                    <a:pt x="633740" y="1695590"/>
                  </a:lnTo>
                  <a:lnTo>
                    <a:pt x="678037" y="1706515"/>
                  </a:lnTo>
                  <a:lnTo>
                    <a:pt x="723199" y="1715127"/>
                  </a:lnTo>
                  <a:lnTo>
                    <a:pt x="769161" y="1721360"/>
                  </a:lnTo>
                  <a:lnTo>
                    <a:pt x="815856" y="1725148"/>
                  </a:lnTo>
                  <a:lnTo>
                    <a:pt x="863218" y="1726425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866186" y="5505526"/>
            <a:ext cx="960119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35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20" dirty="0">
                <a:solidFill>
                  <a:srgbClr val="FFFFFF"/>
                </a:solidFill>
                <a:latin typeface="Tahoma"/>
                <a:cs typeface="Tahoma"/>
              </a:rPr>
              <a:t>менеджер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035307" y="4769995"/>
            <a:ext cx="1755139" cy="1755139"/>
            <a:chOff x="7035307" y="4769995"/>
            <a:chExt cx="1755139" cy="1755139"/>
          </a:xfrm>
        </p:grpSpPr>
        <p:sp>
          <p:nvSpPr>
            <p:cNvPr id="30" name="object 30"/>
            <p:cNvSpPr/>
            <p:nvPr/>
          </p:nvSpPr>
          <p:spPr>
            <a:xfrm>
              <a:off x="7048375" y="4783077"/>
              <a:ext cx="1729105" cy="1729105"/>
            </a:xfrm>
            <a:custGeom>
              <a:avLst/>
              <a:gdLst/>
              <a:ahLst/>
              <a:cxnLst/>
              <a:rect l="l" t="t" r="r" b="b"/>
              <a:pathLst>
                <a:path w="1729104" h="1729104">
                  <a:moveTo>
                    <a:pt x="864425" y="0"/>
                  </a:moveTo>
                  <a:lnTo>
                    <a:pt x="816997" y="1279"/>
                  </a:lnTo>
                  <a:lnTo>
                    <a:pt x="770237" y="5072"/>
                  </a:lnTo>
                  <a:lnTo>
                    <a:pt x="724212" y="11313"/>
                  </a:lnTo>
                  <a:lnTo>
                    <a:pt x="678986" y="19937"/>
                  </a:lnTo>
                  <a:lnTo>
                    <a:pt x="634628" y="30877"/>
                  </a:lnTo>
                  <a:lnTo>
                    <a:pt x="591201" y="44067"/>
                  </a:lnTo>
                  <a:lnTo>
                    <a:pt x="548772" y="59443"/>
                  </a:lnTo>
                  <a:lnTo>
                    <a:pt x="507408" y="76936"/>
                  </a:lnTo>
                  <a:lnTo>
                    <a:pt x="467173" y="96483"/>
                  </a:lnTo>
                  <a:lnTo>
                    <a:pt x="428134" y="118016"/>
                  </a:lnTo>
                  <a:lnTo>
                    <a:pt x="390357" y="141471"/>
                  </a:lnTo>
                  <a:lnTo>
                    <a:pt x="353908" y="166780"/>
                  </a:lnTo>
                  <a:lnTo>
                    <a:pt x="318852" y="193878"/>
                  </a:lnTo>
                  <a:lnTo>
                    <a:pt x="285256" y="222700"/>
                  </a:lnTo>
                  <a:lnTo>
                    <a:pt x="253185" y="253179"/>
                  </a:lnTo>
                  <a:lnTo>
                    <a:pt x="222706" y="285249"/>
                  </a:lnTo>
                  <a:lnTo>
                    <a:pt x="193883" y="318845"/>
                  </a:lnTo>
                  <a:lnTo>
                    <a:pt x="166784" y="353900"/>
                  </a:lnTo>
                  <a:lnTo>
                    <a:pt x="141475" y="390348"/>
                  </a:lnTo>
                  <a:lnTo>
                    <a:pt x="118020" y="428125"/>
                  </a:lnTo>
                  <a:lnTo>
                    <a:pt x="96486" y="467163"/>
                  </a:lnTo>
                  <a:lnTo>
                    <a:pt x="76939" y="507397"/>
                  </a:lnTo>
                  <a:lnTo>
                    <a:pt x="59444" y="548761"/>
                  </a:lnTo>
                  <a:lnTo>
                    <a:pt x="44069" y="591190"/>
                  </a:lnTo>
                  <a:lnTo>
                    <a:pt x="30878" y="634616"/>
                  </a:lnTo>
                  <a:lnTo>
                    <a:pt x="19937" y="678974"/>
                  </a:lnTo>
                  <a:lnTo>
                    <a:pt x="11313" y="724199"/>
                  </a:lnTo>
                  <a:lnTo>
                    <a:pt x="5072" y="770224"/>
                  </a:lnTo>
                  <a:lnTo>
                    <a:pt x="1279" y="816984"/>
                  </a:lnTo>
                  <a:lnTo>
                    <a:pt x="0" y="864412"/>
                  </a:lnTo>
                  <a:lnTo>
                    <a:pt x="1279" y="911841"/>
                  </a:lnTo>
                  <a:lnTo>
                    <a:pt x="5072" y="958600"/>
                  </a:lnTo>
                  <a:lnTo>
                    <a:pt x="11313" y="1004626"/>
                  </a:lnTo>
                  <a:lnTo>
                    <a:pt x="19937" y="1049851"/>
                  </a:lnTo>
                  <a:lnTo>
                    <a:pt x="30878" y="1094210"/>
                  </a:lnTo>
                  <a:lnTo>
                    <a:pt x="44069" y="1137636"/>
                  </a:lnTo>
                  <a:lnTo>
                    <a:pt x="59444" y="1180065"/>
                  </a:lnTo>
                  <a:lnTo>
                    <a:pt x="76939" y="1221429"/>
                  </a:lnTo>
                  <a:lnTo>
                    <a:pt x="96486" y="1261664"/>
                  </a:lnTo>
                  <a:lnTo>
                    <a:pt x="118020" y="1300703"/>
                  </a:lnTo>
                  <a:lnTo>
                    <a:pt x="141475" y="1338480"/>
                  </a:lnTo>
                  <a:lnTo>
                    <a:pt x="166784" y="1374929"/>
                  </a:lnTo>
                  <a:lnTo>
                    <a:pt x="193883" y="1409985"/>
                  </a:lnTo>
                  <a:lnTo>
                    <a:pt x="222706" y="1443581"/>
                  </a:lnTo>
                  <a:lnTo>
                    <a:pt x="253185" y="1475652"/>
                  </a:lnTo>
                  <a:lnTo>
                    <a:pt x="285256" y="1506132"/>
                  </a:lnTo>
                  <a:lnTo>
                    <a:pt x="318852" y="1534954"/>
                  </a:lnTo>
                  <a:lnTo>
                    <a:pt x="353908" y="1562053"/>
                  </a:lnTo>
                  <a:lnTo>
                    <a:pt x="390357" y="1587363"/>
                  </a:lnTo>
                  <a:lnTo>
                    <a:pt x="428134" y="1610818"/>
                  </a:lnTo>
                  <a:lnTo>
                    <a:pt x="467173" y="1632352"/>
                  </a:lnTo>
                  <a:lnTo>
                    <a:pt x="507408" y="1651899"/>
                  </a:lnTo>
                  <a:lnTo>
                    <a:pt x="548772" y="1669393"/>
                  </a:lnTo>
                  <a:lnTo>
                    <a:pt x="591201" y="1684768"/>
                  </a:lnTo>
                  <a:lnTo>
                    <a:pt x="634628" y="1697959"/>
                  </a:lnTo>
                  <a:lnTo>
                    <a:pt x="678986" y="1708900"/>
                  </a:lnTo>
                  <a:lnTo>
                    <a:pt x="724212" y="1717524"/>
                  </a:lnTo>
                  <a:lnTo>
                    <a:pt x="770237" y="1723765"/>
                  </a:lnTo>
                  <a:lnTo>
                    <a:pt x="816997" y="1727559"/>
                  </a:lnTo>
                  <a:lnTo>
                    <a:pt x="864425" y="1728838"/>
                  </a:lnTo>
                  <a:lnTo>
                    <a:pt x="911853" y="1727559"/>
                  </a:lnTo>
                  <a:lnTo>
                    <a:pt x="958613" y="1723765"/>
                  </a:lnTo>
                  <a:lnTo>
                    <a:pt x="1004638" y="1717524"/>
                  </a:lnTo>
                  <a:lnTo>
                    <a:pt x="1049864" y="1708900"/>
                  </a:lnTo>
                  <a:lnTo>
                    <a:pt x="1094222" y="1697959"/>
                  </a:lnTo>
                  <a:lnTo>
                    <a:pt x="1137649" y="1684768"/>
                  </a:lnTo>
                  <a:lnTo>
                    <a:pt x="1180078" y="1669393"/>
                  </a:lnTo>
                  <a:lnTo>
                    <a:pt x="1221442" y="1651899"/>
                  </a:lnTo>
                  <a:lnTo>
                    <a:pt x="1261677" y="1632352"/>
                  </a:lnTo>
                  <a:lnTo>
                    <a:pt x="1300716" y="1610818"/>
                  </a:lnTo>
                  <a:lnTo>
                    <a:pt x="1338493" y="1587363"/>
                  </a:lnTo>
                  <a:lnTo>
                    <a:pt x="1374942" y="1562053"/>
                  </a:lnTo>
                  <a:lnTo>
                    <a:pt x="1409998" y="1534954"/>
                  </a:lnTo>
                  <a:lnTo>
                    <a:pt x="1443594" y="1506132"/>
                  </a:lnTo>
                  <a:lnTo>
                    <a:pt x="1475665" y="1475652"/>
                  </a:lnTo>
                  <a:lnTo>
                    <a:pt x="1506144" y="1443581"/>
                  </a:lnTo>
                  <a:lnTo>
                    <a:pt x="1534967" y="1409985"/>
                  </a:lnTo>
                  <a:lnTo>
                    <a:pt x="1562066" y="1374929"/>
                  </a:lnTo>
                  <a:lnTo>
                    <a:pt x="1587375" y="1338480"/>
                  </a:lnTo>
                  <a:lnTo>
                    <a:pt x="1610830" y="1300703"/>
                  </a:lnTo>
                  <a:lnTo>
                    <a:pt x="1632364" y="1261664"/>
                  </a:lnTo>
                  <a:lnTo>
                    <a:pt x="1651911" y="1221429"/>
                  </a:lnTo>
                  <a:lnTo>
                    <a:pt x="1669406" y="1180065"/>
                  </a:lnTo>
                  <a:lnTo>
                    <a:pt x="1684781" y="1137636"/>
                  </a:lnTo>
                  <a:lnTo>
                    <a:pt x="1697972" y="1094210"/>
                  </a:lnTo>
                  <a:lnTo>
                    <a:pt x="1708913" y="1049851"/>
                  </a:lnTo>
                  <a:lnTo>
                    <a:pt x="1717537" y="1004626"/>
                  </a:lnTo>
                  <a:lnTo>
                    <a:pt x="1723778" y="958600"/>
                  </a:lnTo>
                  <a:lnTo>
                    <a:pt x="1727571" y="911841"/>
                  </a:lnTo>
                  <a:lnTo>
                    <a:pt x="1728851" y="864412"/>
                  </a:lnTo>
                  <a:lnTo>
                    <a:pt x="1727571" y="816984"/>
                  </a:lnTo>
                  <a:lnTo>
                    <a:pt x="1723778" y="770224"/>
                  </a:lnTo>
                  <a:lnTo>
                    <a:pt x="1717537" y="724199"/>
                  </a:lnTo>
                  <a:lnTo>
                    <a:pt x="1708913" y="678974"/>
                  </a:lnTo>
                  <a:lnTo>
                    <a:pt x="1697972" y="634616"/>
                  </a:lnTo>
                  <a:lnTo>
                    <a:pt x="1684781" y="591190"/>
                  </a:lnTo>
                  <a:lnTo>
                    <a:pt x="1669406" y="548761"/>
                  </a:lnTo>
                  <a:lnTo>
                    <a:pt x="1651911" y="507397"/>
                  </a:lnTo>
                  <a:lnTo>
                    <a:pt x="1632364" y="467163"/>
                  </a:lnTo>
                  <a:lnTo>
                    <a:pt x="1610830" y="428125"/>
                  </a:lnTo>
                  <a:lnTo>
                    <a:pt x="1587375" y="390348"/>
                  </a:lnTo>
                  <a:lnTo>
                    <a:pt x="1562066" y="353900"/>
                  </a:lnTo>
                  <a:lnTo>
                    <a:pt x="1534967" y="318845"/>
                  </a:lnTo>
                  <a:lnTo>
                    <a:pt x="1506144" y="285249"/>
                  </a:lnTo>
                  <a:lnTo>
                    <a:pt x="1475665" y="253179"/>
                  </a:lnTo>
                  <a:lnTo>
                    <a:pt x="1443594" y="222700"/>
                  </a:lnTo>
                  <a:lnTo>
                    <a:pt x="1409998" y="193878"/>
                  </a:lnTo>
                  <a:lnTo>
                    <a:pt x="1374942" y="166780"/>
                  </a:lnTo>
                  <a:lnTo>
                    <a:pt x="1338493" y="141471"/>
                  </a:lnTo>
                  <a:lnTo>
                    <a:pt x="1300716" y="118016"/>
                  </a:lnTo>
                  <a:lnTo>
                    <a:pt x="1261677" y="96483"/>
                  </a:lnTo>
                  <a:lnTo>
                    <a:pt x="1221442" y="76936"/>
                  </a:lnTo>
                  <a:lnTo>
                    <a:pt x="1180078" y="59443"/>
                  </a:lnTo>
                  <a:lnTo>
                    <a:pt x="1137649" y="44067"/>
                  </a:lnTo>
                  <a:lnTo>
                    <a:pt x="1094222" y="30877"/>
                  </a:lnTo>
                  <a:lnTo>
                    <a:pt x="1049864" y="19937"/>
                  </a:lnTo>
                  <a:lnTo>
                    <a:pt x="1004638" y="11313"/>
                  </a:lnTo>
                  <a:lnTo>
                    <a:pt x="958613" y="5072"/>
                  </a:lnTo>
                  <a:lnTo>
                    <a:pt x="911853" y="1279"/>
                  </a:lnTo>
                  <a:lnTo>
                    <a:pt x="864425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049594" y="4784283"/>
              <a:ext cx="1726564" cy="1726564"/>
            </a:xfrm>
            <a:custGeom>
              <a:avLst/>
              <a:gdLst/>
              <a:ahLst/>
              <a:cxnLst/>
              <a:rect l="l" t="t" r="r" b="b"/>
              <a:pathLst>
                <a:path w="1726565" h="1726565">
                  <a:moveTo>
                    <a:pt x="863206" y="1726425"/>
                  </a:moveTo>
                  <a:lnTo>
                    <a:pt x="910567" y="1725148"/>
                  </a:lnTo>
                  <a:lnTo>
                    <a:pt x="957261" y="1721360"/>
                  </a:lnTo>
                  <a:lnTo>
                    <a:pt x="1003222" y="1715127"/>
                  </a:lnTo>
                  <a:lnTo>
                    <a:pt x="1048383" y="1706515"/>
                  </a:lnTo>
                  <a:lnTo>
                    <a:pt x="1092679" y="1695590"/>
                  </a:lnTo>
                  <a:lnTo>
                    <a:pt x="1136045" y="1682418"/>
                  </a:lnTo>
                  <a:lnTo>
                    <a:pt x="1178413" y="1667064"/>
                  </a:lnTo>
                  <a:lnTo>
                    <a:pt x="1219720" y="1649594"/>
                  </a:lnTo>
                  <a:lnTo>
                    <a:pt x="1259897" y="1630074"/>
                  </a:lnTo>
                  <a:lnTo>
                    <a:pt x="1298881" y="1608571"/>
                  </a:lnTo>
                  <a:lnTo>
                    <a:pt x="1336605" y="1585149"/>
                  </a:lnTo>
                  <a:lnTo>
                    <a:pt x="1373003" y="1559874"/>
                  </a:lnTo>
                  <a:lnTo>
                    <a:pt x="1408009" y="1532813"/>
                  </a:lnTo>
                  <a:lnTo>
                    <a:pt x="1441558" y="1504032"/>
                  </a:lnTo>
                  <a:lnTo>
                    <a:pt x="1473584" y="1473595"/>
                  </a:lnTo>
                  <a:lnTo>
                    <a:pt x="1504020" y="1441569"/>
                  </a:lnTo>
                  <a:lnTo>
                    <a:pt x="1532802" y="1408020"/>
                  </a:lnTo>
                  <a:lnTo>
                    <a:pt x="1559862" y="1373013"/>
                  </a:lnTo>
                  <a:lnTo>
                    <a:pt x="1585137" y="1336614"/>
                  </a:lnTo>
                  <a:lnTo>
                    <a:pt x="1608558" y="1298890"/>
                  </a:lnTo>
                  <a:lnTo>
                    <a:pt x="1630062" y="1259906"/>
                  </a:lnTo>
                  <a:lnTo>
                    <a:pt x="1649581" y="1219727"/>
                  </a:lnTo>
                  <a:lnTo>
                    <a:pt x="1667051" y="1178420"/>
                  </a:lnTo>
                  <a:lnTo>
                    <a:pt x="1682405" y="1136051"/>
                  </a:lnTo>
                  <a:lnTo>
                    <a:pt x="1695577" y="1092685"/>
                  </a:lnTo>
                  <a:lnTo>
                    <a:pt x="1706502" y="1048387"/>
                  </a:lnTo>
                  <a:lnTo>
                    <a:pt x="1715114" y="1003225"/>
                  </a:lnTo>
                  <a:lnTo>
                    <a:pt x="1721347" y="957263"/>
                  </a:lnTo>
                  <a:lnTo>
                    <a:pt x="1725135" y="910568"/>
                  </a:lnTo>
                  <a:lnTo>
                    <a:pt x="1726412" y="863206"/>
                  </a:lnTo>
                  <a:lnTo>
                    <a:pt x="1725135" y="815844"/>
                  </a:lnTo>
                  <a:lnTo>
                    <a:pt x="1721347" y="769150"/>
                  </a:lnTo>
                  <a:lnTo>
                    <a:pt x="1715114" y="723190"/>
                  </a:lnTo>
                  <a:lnTo>
                    <a:pt x="1706502" y="678029"/>
                  </a:lnTo>
                  <a:lnTo>
                    <a:pt x="1695577" y="633732"/>
                  </a:lnTo>
                  <a:lnTo>
                    <a:pt x="1682405" y="590367"/>
                  </a:lnTo>
                  <a:lnTo>
                    <a:pt x="1667051" y="547998"/>
                  </a:lnTo>
                  <a:lnTo>
                    <a:pt x="1649581" y="506692"/>
                  </a:lnTo>
                  <a:lnTo>
                    <a:pt x="1630062" y="466514"/>
                  </a:lnTo>
                  <a:lnTo>
                    <a:pt x="1608558" y="427530"/>
                  </a:lnTo>
                  <a:lnTo>
                    <a:pt x="1585137" y="389807"/>
                  </a:lnTo>
                  <a:lnTo>
                    <a:pt x="1559862" y="353409"/>
                  </a:lnTo>
                  <a:lnTo>
                    <a:pt x="1532802" y="318402"/>
                  </a:lnTo>
                  <a:lnTo>
                    <a:pt x="1504020" y="284854"/>
                  </a:lnTo>
                  <a:lnTo>
                    <a:pt x="1473584" y="252828"/>
                  </a:lnTo>
                  <a:lnTo>
                    <a:pt x="1441558" y="222391"/>
                  </a:lnTo>
                  <a:lnTo>
                    <a:pt x="1408009" y="193610"/>
                  </a:lnTo>
                  <a:lnTo>
                    <a:pt x="1373003" y="166549"/>
                  </a:lnTo>
                  <a:lnTo>
                    <a:pt x="1336605" y="141275"/>
                  </a:lnTo>
                  <a:lnTo>
                    <a:pt x="1298881" y="117853"/>
                  </a:lnTo>
                  <a:lnTo>
                    <a:pt x="1259897" y="96350"/>
                  </a:lnTo>
                  <a:lnTo>
                    <a:pt x="1219720" y="76830"/>
                  </a:lnTo>
                  <a:lnTo>
                    <a:pt x="1178413" y="59361"/>
                  </a:lnTo>
                  <a:lnTo>
                    <a:pt x="1136045" y="44007"/>
                  </a:lnTo>
                  <a:lnTo>
                    <a:pt x="1092679" y="30834"/>
                  </a:lnTo>
                  <a:lnTo>
                    <a:pt x="1048383" y="19909"/>
                  </a:lnTo>
                  <a:lnTo>
                    <a:pt x="1003222" y="11297"/>
                  </a:lnTo>
                  <a:lnTo>
                    <a:pt x="957261" y="5065"/>
                  </a:lnTo>
                  <a:lnTo>
                    <a:pt x="910567" y="1277"/>
                  </a:lnTo>
                  <a:lnTo>
                    <a:pt x="863206" y="0"/>
                  </a:lnTo>
                  <a:lnTo>
                    <a:pt x="815843" y="1277"/>
                  </a:lnTo>
                  <a:lnTo>
                    <a:pt x="769148" y="5065"/>
                  </a:lnTo>
                  <a:lnTo>
                    <a:pt x="723187" y="11297"/>
                  </a:lnTo>
                  <a:lnTo>
                    <a:pt x="678025" y="19909"/>
                  </a:lnTo>
                  <a:lnTo>
                    <a:pt x="633728" y="30834"/>
                  </a:lnTo>
                  <a:lnTo>
                    <a:pt x="590362" y="44007"/>
                  </a:lnTo>
                  <a:lnTo>
                    <a:pt x="547993" y="59361"/>
                  </a:lnTo>
                  <a:lnTo>
                    <a:pt x="506687" y="76830"/>
                  </a:lnTo>
                  <a:lnTo>
                    <a:pt x="466509" y="96350"/>
                  </a:lnTo>
                  <a:lnTo>
                    <a:pt x="427525" y="117853"/>
                  </a:lnTo>
                  <a:lnTo>
                    <a:pt x="389801" y="141275"/>
                  </a:lnTo>
                  <a:lnTo>
                    <a:pt x="353403" y="166549"/>
                  </a:lnTo>
                  <a:lnTo>
                    <a:pt x="318397" y="193610"/>
                  </a:lnTo>
                  <a:lnTo>
                    <a:pt x="284848" y="222391"/>
                  </a:lnTo>
                  <a:lnTo>
                    <a:pt x="252823" y="252828"/>
                  </a:lnTo>
                  <a:lnTo>
                    <a:pt x="222387" y="284854"/>
                  </a:lnTo>
                  <a:lnTo>
                    <a:pt x="193606" y="318402"/>
                  </a:lnTo>
                  <a:lnTo>
                    <a:pt x="166545" y="353409"/>
                  </a:lnTo>
                  <a:lnTo>
                    <a:pt x="141272" y="389807"/>
                  </a:lnTo>
                  <a:lnTo>
                    <a:pt x="117850" y="427530"/>
                  </a:lnTo>
                  <a:lnTo>
                    <a:pt x="96347" y="466514"/>
                  </a:lnTo>
                  <a:lnTo>
                    <a:pt x="76828" y="506692"/>
                  </a:lnTo>
                  <a:lnTo>
                    <a:pt x="59359" y="547998"/>
                  </a:lnTo>
                  <a:lnTo>
                    <a:pt x="44005" y="590367"/>
                  </a:lnTo>
                  <a:lnTo>
                    <a:pt x="30833" y="633732"/>
                  </a:lnTo>
                  <a:lnTo>
                    <a:pt x="19909" y="678029"/>
                  </a:lnTo>
                  <a:lnTo>
                    <a:pt x="11297" y="723190"/>
                  </a:lnTo>
                  <a:lnTo>
                    <a:pt x="5065" y="769150"/>
                  </a:lnTo>
                  <a:lnTo>
                    <a:pt x="1277" y="815844"/>
                  </a:lnTo>
                  <a:lnTo>
                    <a:pt x="0" y="863206"/>
                  </a:lnTo>
                  <a:lnTo>
                    <a:pt x="1277" y="910568"/>
                  </a:lnTo>
                  <a:lnTo>
                    <a:pt x="5065" y="957263"/>
                  </a:lnTo>
                  <a:lnTo>
                    <a:pt x="11297" y="1003225"/>
                  </a:lnTo>
                  <a:lnTo>
                    <a:pt x="19909" y="1048387"/>
                  </a:lnTo>
                  <a:lnTo>
                    <a:pt x="30833" y="1092685"/>
                  </a:lnTo>
                  <a:lnTo>
                    <a:pt x="44005" y="1136051"/>
                  </a:lnTo>
                  <a:lnTo>
                    <a:pt x="59359" y="1178420"/>
                  </a:lnTo>
                  <a:lnTo>
                    <a:pt x="76828" y="1219727"/>
                  </a:lnTo>
                  <a:lnTo>
                    <a:pt x="96347" y="1259906"/>
                  </a:lnTo>
                  <a:lnTo>
                    <a:pt x="117850" y="1298890"/>
                  </a:lnTo>
                  <a:lnTo>
                    <a:pt x="141272" y="1336614"/>
                  </a:lnTo>
                  <a:lnTo>
                    <a:pt x="166545" y="1373013"/>
                  </a:lnTo>
                  <a:lnTo>
                    <a:pt x="193606" y="1408020"/>
                  </a:lnTo>
                  <a:lnTo>
                    <a:pt x="222387" y="1441569"/>
                  </a:lnTo>
                  <a:lnTo>
                    <a:pt x="252823" y="1473595"/>
                  </a:lnTo>
                  <a:lnTo>
                    <a:pt x="284848" y="1504032"/>
                  </a:lnTo>
                  <a:lnTo>
                    <a:pt x="318397" y="1532813"/>
                  </a:lnTo>
                  <a:lnTo>
                    <a:pt x="353403" y="1559874"/>
                  </a:lnTo>
                  <a:lnTo>
                    <a:pt x="389801" y="1585149"/>
                  </a:lnTo>
                  <a:lnTo>
                    <a:pt x="427525" y="1608571"/>
                  </a:lnTo>
                  <a:lnTo>
                    <a:pt x="466509" y="1630074"/>
                  </a:lnTo>
                  <a:lnTo>
                    <a:pt x="506687" y="1649594"/>
                  </a:lnTo>
                  <a:lnTo>
                    <a:pt x="547993" y="1667064"/>
                  </a:lnTo>
                  <a:lnTo>
                    <a:pt x="590362" y="1682418"/>
                  </a:lnTo>
                  <a:lnTo>
                    <a:pt x="633728" y="1695590"/>
                  </a:lnTo>
                  <a:lnTo>
                    <a:pt x="678025" y="1706515"/>
                  </a:lnTo>
                  <a:lnTo>
                    <a:pt x="723187" y="1715127"/>
                  </a:lnTo>
                  <a:lnTo>
                    <a:pt x="769148" y="1721360"/>
                  </a:lnTo>
                  <a:lnTo>
                    <a:pt x="815843" y="1725148"/>
                  </a:lnTo>
                  <a:lnTo>
                    <a:pt x="863206" y="1726425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508853" y="5505526"/>
            <a:ext cx="80835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35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30" dirty="0">
                <a:solidFill>
                  <a:srgbClr val="FFFFFF"/>
                </a:solidFill>
                <a:latin typeface="Tahoma"/>
                <a:cs typeface="Tahoma"/>
              </a:rPr>
              <a:t>договор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962" y="266286"/>
            <a:ext cx="1536700" cy="191135"/>
            <a:chOff x="457962" y="266286"/>
            <a:chExt cx="1536700" cy="191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838" y="284969"/>
              <a:ext cx="146316" cy="1399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5423" y="281354"/>
              <a:ext cx="263889" cy="1472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5321" y="286983"/>
              <a:ext cx="480303" cy="1379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24868" y="284777"/>
              <a:ext cx="269534" cy="1423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962" y="266286"/>
              <a:ext cx="258445" cy="191135"/>
            </a:xfrm>
            <a:custGeom>
              <a:avLst/>
              <a:gdLst/>
              <a:ahLst/>
              <a:cxnLst/>
              <a:rect l="l" t="t" r="r" b="b"/>
              <a:pathLst>
                <a:path w="258445" h="191134">
                  <a:moveTo>
                    <a:pt x="24901" y="24823"/>
                  </a:moveTo>
                  <a:lnTo>
                    <a:pt x="9628" y="25872"/>
                  </a:lnTo>
                  <a:lnTo>
                    <a:pt x="779" y="31975"/>
                  </a:lnTo>
                  <a:lnTo>
                    <a:pt x="0" y="42652"/>
                  </a:lnTo>
                  <a:lnTo>
                    <a:pt x="8937" y="57424"/>
                  </a:lnTo>
                  <a:lnTo>
                    <a:pt x="36331" y="89098"/>
                  </a:lnTo>
                  <a:lnTo>
                    <a:pt x="24607" y="102241"/>
                  </a:lnTo>
                  <a:lnTo>
                    <a:pt x="20444" y="114053"/>
                  </a:lnTo>
                  <a:lnTo>
                    <a:pt x="20380" y="114977"/>
                  </a:lnTo>
                  <a:lnTo>
                    <a:pt x="22323" y="125331"/>
                  </a:lnTo>
                  <a:lnTo>
                    <a:pt x="29613" y="134183"/>
                  </a:lnTo>
                  <a:lnTo>
                    <a:pt x="81695" y="176016"/>
                  </a:lnTo>
                  <a:lnTo>
                    <a:pt x="99417" y="187494"/>
                  </a:lnTo>
                  <a:lnTo>
                    <a:pt x="114656" y="190740"/>
                  </a:lnTo>
                  <a:lnTo>
                    <a:pt x="124674" y="182555"/>
                  </a:lnTo>
                  <a:lnTo>
                    <a:pt x="126268" y="164855"/>
                  </a:lnTo>
                  <a:lnTo>
                    <a:pt x="105979" y="164855"/>
                  </a:lnTo>
                  <a:lnTo>
                    <a:pt x="98336" y="162814"/>
                  </a:lnTo>
                  <a:lnTo>
                    <a:pt x="88096" y="155823"/>
                  </a:lnTo>
                  <a:lnTo>
                    <a:pt x="52536" y="129560"/>
                  </a:lnTo>
                  <a:lnTo>
                    <a:pt x="42361" y="120272"/>
                  </a:lnTo>
                  <a:lnTo>
                    <a:pt x="38122" y="112073"/>
                  </a:lnTo>
                  <a:lnTo>
                    <a:pt x="38902" y="104658"/>
                  </a:lnTo>
                  <a:lnTo>
                    <a:pt x="43786" y="97721"/>
                  </a:lnTo>
                  <a:lnTo>
                    <a:pt x="61720" y="97721"/>
                  </a:lnTo>
                  <a:lnTo>
                    <a:pt x="55597" y="90964"/>
                  </a:lnTo>
                  <a:lnTo>
                    <a:pt x="54174" y="89136"/>
                  </a:lnTo>
                  <a:lnTo>
                    <a:pt x="65279" y="80601"/>
                  </a:lnTo>
                  <a:lnTo>
                    <a:pt x="47520" y="80601"/>
                  </a:lnTo>
                  <a:lnTo>
                    <a:pt x="33384" y="62440"/>
                  </a:lnTo>
                  <a:lnTo>
                    <a:pt x="27368" y="53148"/>
                  </a:lnTo>
                  <a:lnTo>
                    <a:pt x="26569" y="47232"/>
                  </a:lnTo>
                  <a:lnTo>
                    <a:pt x="30893" y="44202"/>
                  </a:lnTo>
                  <a:lnTo>
                    <a:pt x="40242" y="43568"/>
                  </a:lnTo>
                  <a:lnTo>
                    <a:pt x="88519" y="43568"/>
                  </a:lnTo>
                  <a:lnTo>
                    <a:pt x="87744" y="36560"/>
                  </a:lnTo>
                  <a:lnTo>
                    <a:pt x="84345" y="32003"/>
                  </a:lnTo>
                  <a:lnTo>
                    <a:pt x="78005" y="29739"/>
                  </a:lnTo>
                  <a:lnTo>
                    <a:pt x="68297" y="28607"/>
                  </a:lnTo>
                  <a:lnTo>
                    <a:pt x="24901" y="24823"/>
                  </a:lnTo>
                  <a:close/>
                </a:path>
                <a:path w="258445" h="191134">
                  <a:moveTo>
                    <a:pt x="146286" y="116149"/>
                  </a:moveTo>
                  <a:lnTo>
                    <a:pt x="132406" y="116149"/>
                  </a:lnTo>
                  <a:lnTo>
                    <a:pt x="136978" y="143314"/>
                  </a:lnTo>
                  <a:lnTo>
                    <a:pt x="142076" y="165733"/>
                  </a:lnTo>
                  <a:lnTo>
                    <a:pt x="149310" y="178707"/>
                  </a:lnTo>
                  <a:lnTo>
                    <a:pt x="160135" y="181992"/>
                  </a:lnTo>
                  <a:lnTo>
                    <a:pt x="176005" y="175343"/>
                  </a:lnTo>
                  <a:lnTo>
                    <a:pt x="211733" y="153585"/>
                  </a:lnTo>
                  <a:lnTo>
                    <a:pt x="161743" y="153585"/>
                  </a:lnTo>
                  <a:lnTo>
                    <a:pt x="156905" y="150131"/>
                  </a:lnTo>
                  <a:lnTo>
                    <a:pt x="153184" y="143060"/>
                  </a:lnTo>
                  <a:lnTo>
                    <a:pt x="152665" y="141124"/>
                  </a:lnTo>
                  <a:lnTo>
                    <a:pt x="146286" y="116149"/>
                  </a:lnTo>
                  <a:close/>
                </a:path>
                <a:path w="258445" h="191134">
                  <a:moveTo>
                    <a:pt x="124937" y="139834"/>
                  </a:moveTo>
                  <a:lnTo>
                    <a:pt x="108365" y="139834"/>
                  </a:lnTo>
                  <a:lnTo>
                    <a:pt x="108632" y="141434"/>
                  </a:lnTo>
                  <a:lnTo>
                    <a:pt x="109815" y="158783"/>
                  </a:lnTo>
                  <a:lnTo>
                    <a:pt x="105979" y="164855"/>
                  </a:lnTo>
                  <a:lnTo>
                    <a:pt x="126268" y="164855"/>
                  </a:lnTo>
                  <a:lnTo>
                    <a:pt x="126729" y="159735"/>
                  </a:lnTo>
                  <a:lnTo>
                    <a:pt x="124937" y="139834"/>
                  </a:lnTo>
                  <a:close/>
                </a:path>
                <a:path w="258445" h="191134">
                  <a:moveTo>
                    <a:pt x="235438" y="128683"/>
                  </a:moveTo>
                  <a:lnTo>
                    <a:pt x="199666" y="128683"/>
                  </a:lnTo>
                  <a:lnTo>
                    <a:pt x="198916" y="133497"/>
                  </a:lnTo>
                  <a:lnTo>
                    <a:pt x="194916" y="137777"/>
                  </a:lnTo>
                  <a:lnTo>
                    <a:pt x="188896" y="141472"/>
                  </a:lnTo>
                  <a:lnTo>
                    <a:pt x="175904" y="149613"/>
                  </a:lnTo>
                  <a:lnTo>
                    <a:pt x="167982" y="153415"/>
                  </a:lnTo>
                  <a:lnTo>
                    <a:pt x="161743" y="153585"/>
                  </a:lnTo>
                  <a:lnTo>
                    <a:pt x="211733" y="153585"/>
                  </a:lnTo>
                  <a:lnTo>
                    <a:pt x="217484" y="150083"/>
                  </a:lnTo>
                  <a:lnTo>
                    <a:pt x="229999" y="141124"/>
                  </a:lnTo>
                  <a:lnTo>
                    <a:pt x="235702" y="133649"/>
                  </a:lnTo>
                  <a:lnTo>
                    <a:pt x="235438" y="128683"/>
                  </a:lnTo>
                  <a:close/>
                </a:path>
                <a:path w="258445" h="191134">
                  <a:moveTo>
                    <a:pt x="117742" y="68854"/>
                  </a:moveTo>
                  <a:lnTo>
                    <a:pt x="87207" y="68854"/>
                  </a:lnTo>
                  <a:lnTo>
                    <a:pt x="88414" y="69070"/>
                  </a:lnTo>
                  <a:lnTo>
                    <a:pt x="89938" y="69692"/>
                  </a:lnTo>
                  <a:lnTo>
                    <a:pt x="90331" y="69895"/>
                  </a:lnTo>
                  <a:lnTo>
                    <a:pt x="91677" y="70733"/>
                  </a:lnTo>
                  <a:lnTo>
                    <a:pt x="92427" y="71381"/>
                  </a:lnTo>
                  <a:lnTo>
                    <a:pt x="93176" y="72245"/>
                  </a:lnTo>
                  <a:lnTo>
                    <a:pt x="93836" y="73045"/>
                  </a:lnTo>
                  <a:lnTo>
                    <a:pt x="94581" y="74137"/>
                  </a:lnTo>
                  <a:lnTo>
                    <a:pt x="95170" y="75115"/>
                  </a:lnTo>
                  <a:lnTo>
                    <a:pt x="87004" y="114053"/>
                  </a:lnTo>
                  <a:lnTo>
                    <a:pt x="84960" y="133459"/>
                  </a:lnTo>
                  <a:lnTo>
                    <a:pt x="84949" y="134183"/>
                  </a:lnTo>
                  <a:lnTo>
                    <a:pt x="88374" y="144565"/>
                  </a:lnTo>
                  <a:lnTo>
                    <a:pt x="96503" y="146286"/>
                  </a:lnTo>
                  <a:lnTo>
                    <a:pt x="108365" y="139834"/>
                  </a:lnTo>
                  <a:lnTo>
                    <a:pt x="124937" y="139834"/>
                  </a:lnTo>
                  <a:lnTo>
                    <a:pt x="124080" y="130321"/>
                  </a:lnTo>
                  <a:lnTo>
                    <a:pt x="101113" y="130321"/>
                  </a:lnTo>
                  <a:lnTo>
                    <a:pt x="97848" y="129330"/>
                  </a:lnTo>
                  <a:lnTo>
                    <a:pt x="97205" y="125318"/>
                  </a:lnTo>
                  <a:lnTo>
                    <a:pt x="97098" y="123794"/>
                  </a:lnTo>
                  <a:lnTo>
                    <a:pt x="99081" y="114493"/>
                  </a:lnTo>
                  <a:lnTo>
                    <a:pt x="102371" y="103703"/>
                  </a:lnTo>
                  <a:lnTo>
                    <a:pt x="121691" y="103703"/>
                  </a:lnTo>
                  <a:lnTo>
                    <a:pt x="119489" y="79268"/>
                  </a:lnTo>
                  <a:lnTo>
                    <a:pt x="119097" y="76220"/>
                  </a:lnTo>
                  <a:lnTo>
                    <a:pt x="118259" y="71241"/>
                  </a:lnTo>
                  <a:lnTo>
                    <a:pt x="117742" y="68854"/>
                  </a:lnTo>
                  <a:close/>
                </a:path>
                <a:path w="258445" h="191134">
                  <a:moveTo>
                    <a:pt x="189916" y="89453"/>
                  </a:moveTo>
                  <a:lnTo>
                    <a:pt x="157895" y="89453"/>
                  </a:lnTo>
                  <a:lnTo>
                    <a:pt x="167547" y="96324"/>
                  </a:lnTo>
                  <a:lnTo>
                    <a:pt x="155205" y="121450"/>
                  </a:lnTo>
                  <a:lnTo>
                    <a:pt x="157184" y="133459"/>
                  </a:lnTo>
                  <a:lnTo>
                    <a:pt x="170098" y="135618"/>
                  </a:lnTo>
                  <a:lnTo>
                    <a:pt x="190560" y="131198"/>
                  </a:lnTo>
                  <a:lnTo>
                    <a:pt x="191202" y="131046"/>
                  </a:lnTo>
                  <a:lnTo>
                    <a:pt x="199666" y="128683"/>
                  </a:lnTo>
                  <a:lnTo>
                    <a:pt x="235438" y="128683"/>
                  </a:lnTo>
                  <a:lnTo>
                    <a:pt x="235347" y="126955"/>
                  </a:lnTo>
                  <a:lnTo>
                    <a:pt x="234671" y="126165"/>
                  </a:lnTo>
                  <a:lnTo>
                    <a:pt x="176041" y="126165"/>
                  </a:lnTo>
                  <a:lnTo>
                    <a:pt x="171240" y="122532"/>
                  </a:lnTo>
                  <a:lnTo>
                    <a:pt x="172892" y="114977"/>
                  </a:lnTo>
                  <a:lnTo>
                    <a:pt x="178406" y="105582"/>
                  </a:lnTo>
                  <a:lnTo>
                    <a:pt x="179117" y="104579"/>
                  </a:lnTo>
                  <a:lnTo>
                    <a:pt x="205572" y="104579"/>
                  </a:lnTo>
                  <a:lnTo>
                    <a:pt x="187131" y="93352"/>
                  </a:lnTo>
                  <a:lnTo>
                    <a:pt x="189916" y="89453"/>
                  </a:lnTo>
                  <a:close/>
                </a:path>
                <a:path w="258445" h="191134">
                  <a:moveTo>
                    <a:pt x="129894" y="118777"/>
                  </a:moveTo>
                  <a:lnTo>
                    <a:pt x="104873" y="118777"/>
                  </a:lnTo>
                  <a:lnTo>
                    <a:pt x="106333" y="127591"/>
                  </a:lnTo>
                  <a:lnTo>
                    <a:pt x="101113" y="130321"/>
                  </a:lnTo>
                  <a:lnTo>
                    <a:pt x="124080" y="130321"/>
                  </a:lnTo>
                  <a:lnTo>
                    <a:pt x="123643" y="125318"/>
                  </a:lnTo>
                  <a:lnTo>
                    <a:pt x="129894" y="118777"/>
                  </a:lnTo>
                  <a:close/>
                </a:path>
                <a:path w="258445" h="191134">
                  <a:moveTo>
                    <a:pt x="205572" y="104579"/>
                  </a:moveTo>
                  <a:lnTo>
                    <a:pt x="179117" y="104579"/>
                  </a:lnTo>
                  <a:lnTo>
                    <a:pt x="191614" y="113482"/>
                  </a:lnTo>
                  <a:lnTo>
                    <a:pt x="194751" y="116161"/>
                  </a:lnTo>
                  <a:lnTo>
                    <a:pt x="196910" y="118752"/>
                  </a:lnTo>
                  <a:lnTo>
                    <a:pt x="198218" y="121216"/>
                  </a:lnTo>
                  <a:lnTo>
                    <a:pt x="189887" y="123794"/>
                  </a:lnTo>
                  <a:lnTo>
                    <a:pt x="176041" y="126165"/>
                  </a:lnTo>
                  <a:lnTo>
                    <a:pt x="234671" y="126165"/>
                  </a:lnTo>
                  <a:lnTo>
                    <a:pt x="229688" y="120340"/>
                  </a:lnTo>
                  <a:lnTo>
                    <a:pt x="234921" y="118917"/>
                  </a:lnTo>
                  <a:lnTo>
                    <a:pt x="248916" y="114371"/>
                  </a:lnTo>
                  <a:lnTo>
                    <a:pt x="249172" y="114180"/>
                  </a:lnTo>
                  <a:lnTo>
                    <a:pt x="221129" y="114180"/>
                  </a:lnTo>
                  <a:lnTo>
                    <a:pt x="219020" y="112808"/>
                  </a:lnTo>
                  <a:lnTo>
                    <a:pt x="205572" y="104579"/>
                  </a:lnTo>
                  <a:close/>
                </a:path>
                <a:path w="258445" h="191134">
                  <a:moveTo>
                    <a:pt x="121691" y="103703"/>
                  </a:moveTo>
                  <a:lnTo>
                    <a:pt x="102371" y="103703"/>
                  </a:lnTo>
                  <a:lnTo>
                    <a:pt x="104858" y="118790"/>
                  </a:lnTo>
                  <a:lnTo>
                    <a:pt x="129894" y="118777"/>
                  </a:lnTo>
                  <a:lnTo>
                    <a:pt x="132406" y="116149"/>
                  </a:lnTo>
                  <a:lnTo>
                    <a:pt x="146286" y="116149"/>
                  </a:lnTo>
                  <a:lnTo>
                    <a:pt x="145040" y="111272"/>
                  </a:lnTo>
                  <a:lnTo>
                    <a:pt x="122373" y="111272"/>
                  </a:lnTo>
                  <a:lnTo>
                    <a:pt x="121691" y="103703"/>
                  </a:lnTo>
                  <a:close/>
                </a:path>
                <a:path w="258445" h="191134">
                  <a:moveTo>
                    <a:pt x="61720" y="97721"/>
                  </a:moveTo>
                  <a:lnTo>
                    <a:pt x="43786" y="97721"/>
                  </a:lnTo>
                  <a:lnTo>
                    <a:pt x="52701" y="108046"/>
                  </a:lnTo>
                  <a:lnTo>
                    <a:pt x="61774" y="115969"/>
                  </a:lnTo>
                  <a:lnTo>
                    <a:pt x="70399" y="118433"/>
                  </a:lnTo>
                  <a:lnTo>
                    <a:pt x="77376" y="114084"/>
                  </a:lnTo>
                  <a:lnTo>
                    <a:pt x="81460" y="101704"/>
                  </a:lnTo>
                  <a:lnTo>
                    <a:pt x="68786" y="101704"/>
                  </a:lnTo>
                  <a:lnTo>
                    <a:pt x="63432" y="99610"/>
                  </a:lnTo>
                  <a:lnTo>
                    <a:pt x="61720" y="97721"/>
                  </a:lnTo>
                  <a:close/>
                </a:path>
                <a:path w="258445" h="191134">
                  <a:moveTo>
                    <a:pt x="253215" y="48261"/>
                  </a:moveTo>
                  <a:lnTo>
                    <a:pt x="226099" y="48261"/>
                  </a:lnTo>
                  <a:lnTo>
                    <a:pt x="229734" y="54401"/>
                  </a:lnTo>
                  <a:lnTo>
                    <a:pt x="232432" y="65044"/>
                  </a:lnTo>
                  <a:lnTo>
                    <a:pt x="237842" y="92069"/>
                  </a:lnTo>
                  <a:lnTo>
                    <a:pt x="238872" y="99224"/>
                  </a:lnTo>
                  <a:lnTo>
                    <a:pt x="238004" y="104804"/>
                  </a:lnTo>
                  <a:lnTo>
                    <a:pt x="233845" y="109246"/>
                  </a:lnTo>
                  <a:lnTo>
                    <a:pt x="225002" y="112986"/>
                  </a:lnTo>
                  <a:lnTo>
                    <a:pt x="221129" y="114180"/>
                  </a:lnTo>
                  <a:lnTo>
                    <a:pt x="249172" y="114180"/>
                  </a:lnTo>
                  <a:lnTo>
                    <a:pt x="256087" y="109037"/>
                  </a:lnTo>
                  <a:lnTo>
                    <a:pt x="258295" y="100231"/>
                  </a:lnTo>
                  <a:lnTo>
                    <a:pt x="257387" y="85300"/>
                  </a:lnTo>
                  <a:lnTo>
                    <a:pt x="254682" y="54922"/>
                  </a:lnTo>
                  <a:lnTo>
                    <a:pt x="253215" y="48261"/>
                  </a:lnTo>
                  <a:close/>
                </a:path>
                <a:path w="258445" h="191134">
                  <a:moveTo>
                    <a:pt x="130222" y="63215"/>
                  </a:moveTo>
                  <a:lnTo>
                    <a:pt x="127149" y="65755"/>
                  </a:lnTo>
                  <a:lnTo>
                    <a:pt x="126843" y="74073"/>
                  </a:lnTo>
                  <a:lnTo>
                    <a:pt x="126725" y="76220"/>
                  </a:lnTo>
                  <a:lnTo>
                    <a:pt x="126607" y="79141"/>
                  </a:lnTo>
                  <a:lnTo>
                    <a:pt x="127047" y="84678"/>
                  </a:lnTo>
                  <a:lnTo>
                    <a:pt x="128431" y="92565"/>
                  </a:lnTo>
                  <a:lnTo>
                    <a:pt x="130120" y="102623"/>
                  </a:lnTo>
                  <a:lnTo>
                    <a:pt x="122373" y="111272"/>
                  </a:lnTo>
                  <a:lnTo>
                    <a:pt x="145040" y="111272"/>
                  </a:lnTo>
                  <a:lnTo>
                    <a:pt x="143389" y="104804"/>
                  </a:lnTo>
                  <a:lnTo>
                    <a:pt x="143439" y="104579"/>
                  </a:lnTo>
                  <a:lnTo>
                    <a:pt x="155917" y="91523"/>
                  </a:lnTo>
                  <a:lnTo>
                    <a:pt x="140064" y="91523"/>
                  </a:lnTo>
                  <a:lnTo>
                    <a:pt x="137397" y="79268"/>
                  </a:lnTo>
                  <a:lnTo>
                    <a:pt x="140064" y="77756"/>
                  </a:lnTo>
                  <a:lnTo>
                    <a:pt x="168935" y="77756"/>
                  </a:lnTo>
                  <a:lnTo>
                    <a:pt x="172131" y="74137"/>
                  </a:lnTo>
                  <a:lnTo>
                    <a:pt x="155584" y="74137"/>
                  </a:lnTo>
                  <a:lnTo>
                    <a:pt x="150815" y="71241"/>
                  </a:lnTo>
                  <a:lnTo>
                    <a:pt x="145449" y="67863"/>
                  </a:lnTo>
                  <a:lnTo>
                    <a:pt x="139201" y="63837"/>
                  </a:lnTo>
                  <a:lnTo>
                    <a:pt x="134426" y="63596"/>
                  </a:lnTo>
                  <a:lnTo>
                    <a:pt x="130222" y="63215"/>
                  </a:lnTo>
                  <a:close/>
                </a:path>
                <a:path w="258445" h="191134">
                  <a:moveTo>
                    <a:pt x="85478" y="71851"/>
                  </a:moveTo>
                  <a:lnTo>
                    <a:pt x="77238" y="71851"/>
                  </a:lnTo>
                  <a:lnTo>
                    <a:pt x="74812" y="87307"/>
                  </a:lnTo>
                  <a:lnTo>
                    <a:pt x="72349" y="97513"/>
                  </a:lnTo>
                  <a:lnTo>
                    <a:pt x="68786" y="101704"/>
                  </a:lnTo>
                  <a:lnTo>
                    <a:pt x="81460" y="101704"/>
                  </a:lnTo>
                  <a:lnTo>
                    <a:pt x="81505" y="101569"/>
                  </a:lnTo>
                  <a:lnTo>
                    <a:pt x="85478" y="71851"/>
                  </a:lnTo>
                  <a:close/>
                </a:path>
                <a:path w="258445" h="191134">
                  <a:moveTo>
                    <a:pt x="168935" y="77756"/>
                  </a:moveTo>
                  <a:lnTo>
                    <a:pt x="140064" y="77756"/>
                  </a:lnTo>
                  <a:lnTo>
                    <a:pt x="148027" y="82621"/>
                  </a:lnTo>
                  <a:lnTo>
                    <a:pt x="140064" y="91523"/>
                  </a:lnTo>
                  <a:lnTo>
                    <a:pt x="155917" y="91523"/>
                  </a:lnTo>
                  <a:lnTo>
                    <a:pt x="157895" y="89453"/>
                  </a:lnTo>
                  <a:lnTo>
                    <a:pt x="189916" y="89453"/>
                  </a:lnTo>
                  <a:lnTo>
                    <a:pt x="192593" y="85707"/>
                  </a:lnTo>
                  <a:lnTo>
                    <a:pt x="174570" y="85707"/>
                  </a:lnTo>
                  <a:lnTo>
                    <a:pt x="166290" y="80652"/>
                  </a:lnTo>
                  <a:lnTo>
                    <a:pt x="167713" y="79141"/>
                  </a:lnTo>
                  <a:lnTo>
                    <a:pt x="168935" y="77756"/>
                  </a:lnTo>
                  <a:close/>
                </a:path>
                <a:path w="258445" h="191134">
                  <a:moveTo>
                    <a:pt x="237394" y="17119"/>
                  </a:moveTo>
                  <a:lnTo>
                    <a:pt x="221946" y="22834"/>
                  </a:lnTo>
                  <a:lnTo>
                    <a:pt x="203338" y="44202"/>
                  </a:lnTo>
                  <a:lnTo>
                    <a:pt x="174570" y="85707"/>
                  </a:lnTo>
                  <a:lnTo>
                    <a:pt x="192593" y="85707"/>
                  </a:lnTo>
                  <a:lnTo>
                    <a:pt x="212231" y="58237"/>
                  </a:lnTo>
                  <a:lnTo>
                    <a:pt x="220560" y="48817"/>
                  </a:lnTo>
                  <a:lnTo>
                    <a:pt x="226099" y="48261"/>
                  </a:lnTo>
                  <a:lnTo>
                    <a:pt x="253215" y="48261"/>
                  </a:lnTo>
                  <a:lnTo>
                    <a:pt x="248666" y="27603"/>
                  </a:lnTo>
                  <a:lnTo>
                    <a:pt x="237394" y="17119"/>
                  </a:lnTo>
                  <a:close/>
                </a:path>
                <a:path w="258445" h="191134">
                  <a:moveTo>
                    <a:pt x="88519" y="43568"/>
                  </a:moveTo>
                  <a:lnTo>
                    <a:pt x="40242" y="43568"/>
                  </a:lnTo>
                  <a:lnTo>
                    <a:pt x="69770" y="44711"/>
                  </a:lnTo>
                  <a:lnTo>
                    <a:pt x="74444" y="44775"/>
                  </a:lnTo>
                  <a:lnTo>
                    <a:pt x="78038" y="45664"/>
                  </a:lnTo>
                  <a:lnTo>
                    <a:pt x="79511" y="49931"/>
                  </a:lnTo>
                  <a:lnTo>
                    <a:pt x="79752" y="51023"/>
                  </a:lnTo>
                  <a:lnTo>
                    <a:pt x="79825" y="54922"/>
                  </a:lnTo>
                  <a:lnTo>
                    <a:pt x="79676" y="56344"/>
                  </a:lnTo>
                  <a:lnTo>
                    <a:pt x="79536" y="57221"/>
                  </a:lnTo>
                  <a:lnTo>
                    <a:pt x="77923" y="58300"/>
                  </a:lnTo>
                  <a:lnTo>
                    <a:pt x="76437" y="59354"/>
                  </a:lnTo>
                  <a:lnTo>
                    <a:pt x="47520" y="80601"/>
                  </a:lnTo>
                  <a:lnTo>
                    <a:pt x="65279" y="80601"/>
                  </a:lnTo>
                  <a:lnTo>
                    <a:pt x="73745" y="74073"/>
                  </a:lnTo>
                  <a:lnTo>
                    <a:pt x="75561" y="72842"/>
                  </a:lnTo>
                  <a:lnTo>
                    <a:pt x="77238" y="71851"/>
                  </a:lnTo>
                  <a:lnTo>
                    <a:pt x="85478" y="71851"/>
                  </a:lnTo>
                  <a:lnTo>
                    <a:pt x="85874" y="68892"/>
                  </a:lnTo>
                  <a:lnTo>
                    <a:pt x="87207" y="68854"/>
                  </a:lnTo>
                  <a:lnTo>
                    <a:pt x="117742" y="68854"/>
                  </a:lnTo>
                  <a:lnTo>
                    <a:pt x="117243" y="66733"/>
                  </a:lnTo>
                  <a:lnTo>
                    <a:pt x="116502" y="64182"/>
                  </a:lnTo>
                  <a:lnTo>
                    <a:pt x="115655" y="61678"/>
                  </a:lnTo>
                  <a:lnTo>
                    <a:pt x="115401" y="61069"/>
                  </a:lnTo>
                  <a:lnTo>
                    <a:pt x="118107" y="52217"/>
                  </a:lnTo>
                  <a:lnTo>
                    <a:pt x="88071" y="52217"/>
                  </a:lnTo>
                  <a:lnTo>
                    <a:pt x="88439" y="48750"/>
                  </a:lnTo>
                  <a:lnTo>
                    <a:pt x="88560" y="47232"/>
                  </a:lnTo>
                  <a:lnTo>
                    <a:pt x="88629" y="44571"/>
                  </a:lnTo>
                  <a:lnTo>
                    <a:pt x="88519" y="43568"/>
                  </a:lnTo>
                  <a:close/>
                </a:path>
                <a:path w="258445" h="191134">
                  <a:moveTo>
                    <a:pt x="164934" y="29591"/>
                  </a:moveTo>
                  <a:lnTo>
                    <a:pt x="130709" y="29591"/>
                  </a:lnTo>
                  <a:lnTo>
                    <a:pt x="135950" y="33421"/>
                  </a:lnTo>
                  <a:lnTo>
                    <a:pt x="155635" y="52102"/>
                  </a:lnTo>
                  <a:lnTo>
                    <a:pt x="160170" y="57774"/>
                  </a:lnTo>
                  <a:lnTo>
                    <a:pt x="161157" y="62440"/>
                  </a:lnTo>
                  <a:lnTo>
                    <a:pt x="161281" y="63215"/>
                  </a:lnTo>
                  <a:lnTo>
                    <a:pt x="159592" y="68494"/>
                  </a:lnTo>
                  <a:lnTo>
                    <a:pt x="155584" y="74137"/>
                  </a:lnTo>
                  <a:lnTo>
                    <a:pt x="172131" y="74137"/>
                  </a:lnTo>
                  <a:lnTo>
                    <a:pt x="180919" y="64182"/>
                  </a:lnTo>
                  <a:lnTo>
                    <a:pt x="185634" y="54498"/>
                  </a:lnTo>
                  <a:lnTo>
                    <a:pt x="183026" y="47045"/>
                  </a:lnTo>
                  <a:lnTo>
                    <a:pt x="174545" y="38463"/>
                  </a:lnTo>
                  <a:lnTo>
                    <a:pt x="164934" y="29591"/>
                  </a:lnTo>
                  <a:close/>
                </a:path>
                <a:path w="258445" h="191134">
                  <a:moveTo>
                    <a:pt x="128144" y="0"/>
                  </a:moveTo>
                  <a:lnTo>
                    <a:pt x="117231" y="2195"/>
                  </a:lnTo>
                  <a:lnTo>
                    <a:pt x="109484" y="13777"/>
                  </a:lnTo>
                  <a:lnTo>
                    <a:pt x="104085" y="32557"/>
                  </a:lnTo>
                  <a:lnTo>
                    <a:pt x="100682" y="48775"/>
                  </a:lnTo>
                  <a:lnTo>
                    <a:pt x="99386" y="48800"/>
                  </a:lnTo>
                  <a:lnTo>
                    <a:pt x="98078" y="48915"/>
                  </a:lnTo>
                  <a:lnTo>
                    <a:pt x="97075" y="49067"/>
                  </a:lnTo>
                  <a:lnTo>
                    <a:pt x="95424" y="49423"/>
                  </a:lnTo>
                  <a:lnTo>
                    <a:pt x="94395" y="49715"/>
                  </a:lnTo>
                  <a:lnTo>
                    <a:pt x="94243" y="49740"/>
                  </a:lnTo>
                  <a:lnTo>
                    <a:pt x="91792" y="50540"/>
                  </a:lnTo>
                  <a:lnTo>
                    <a:pt x="89976" y="51277"/>
                  </a:lnTo>
                  <a:lnTo>
                    <a:pt x="88071" y="52217"/>
                  </a:lnTo>
                  <a:lnTo>
                    <a:pt x="118107" y="52217"/>
                  </a:lnTo>
                  <a:lnTo>
                    <a:pt x="121624" y="40711"/>
                  </a:lnTo>
                  <a:lnTo>
                    <a:pt x="124186" y="33553"/>
                  </a:lnTo>
                  <a:lnTo>
                    <a:pt x="127001" y="29741"/>
                  </a:lnTo>
                  <a:lnTo>
                    <a:pt x="130709" y="29591"/>
                  </a:lnTo>
                  <a:lnTo>
                    <a:pt x="164934" y="29591"/>
                  </a:lnTo>
                  <a:lnTo>
                    <a:pt x="143036" y="9380"/>
                  </a:lnTo>
                  <a:lnTo>
                    <a:pt x="128144" y="0"/>
                  </a:lnTo>
                  <a:close/>
                </a:path>
              </a:pathLst>
            </a:custGeom>
            <a:solidFill>
              <a:srgbClr val="70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41025" y="150888"/>
            <a:ext cx="214719" cy="24492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857442" y="114846"/>
            <a:ext cx="952500" cy="396240"/>
            <a:chOff x="8857442" y="114846"/>
            <a:chExt cx="952500" cy="39624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21555" y="166636"/>
              <a:ext cx="262031" cy="34386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78263" y="114846"/>
              <a:ext cx="331544" cy="3775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06471" y="216699"/>
              <a:ext cx="115163" cy="15619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57442" y="256004"/>
              <a:ext cx="458599" cy="181495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9890021" y="258509"/>
            <a:ext cx="109855" cy="176530"/>
          </a:xfrm>
          <a:custGeom>
            <a:avLst/>
            <a:gdLst/>
            <a:ahLst/>
            <a:cxnLst/>
            <a:rect l="l" t="t" r="r" b="b"/>
            <a:pathLst>
              <a:path w="109854" h="176529">
                <a:moveTo>
                  <a:pt x="109321" y="0"/>
                </a:moveTo>
                <a:lnTo>
                  <a:pt x="75628" y="0"/>
                </a:lnTo>
                <a:lnTo>
                  <a:pt x="54686" y="53848"/>
                </a:lnTo>
                <a:lnTo>
                  <a:pt x="33680" y="0"/>
                </a:lnTo>
                <a:lnTo>
                  <a:pt x="0" y="0"/>
                </a:lnTo>
                <a:lnTo>
                  <a:pt x="37807" y="85750"/>
                </a:lnTo>
                <a:lnTo>
                  <a:pt x="0" y="176479"/>
                </a:lnTo>
                <a:lnTo>
                  <a:pt x="33680" y="176479"/>
                </a:lnTo>
                <a:lnTo>
                  <a:pt x="54686" y="120497"/>
                </a:lnTo>
                <a:lnTo>
                  <a:pt x="75590" y="176479"/>
                </a:lnTo>
                <a:lnTo>
                  <a:pt x="109296" y="176479"/>
                </a:lnTo>
                <a:lnTo>
                  <a:pt x="71513" y="85750"/>
                </a:lnTo>
                <a:lnTo>
                  <a:pt x="109321" y="0"/>
                </a:lnTo>
                <a:close/>
              </a:path>
            </a:pathLst>
          </a:custGeom>
          <a:solidFill>
            <a:srgbClr val="0019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348576" y="258509"/>
            <a:ext cx="102870" cy="176530"/>
          </a:xfrm>
          <a:custGeom>
            <a:avLst/>
            <a:gdLst/>
            <a:ahLst/>
            <a:cxnLst/>
            <a:rect l="l" t="t" r="r" b="b"/>
            <a:pathLst>
              <a:path w="102870" h="176529">
                <a:moveTo>
                  <a:pt x="48501" y="0"/>
                </a:moveTo>
                <a:lnTo>
                  <a:pt x="0" y="0"/>
                </a:lnTo>
                <a:lnTo>
                  <a:pt x="0" y="176479"/>
                </a:lnTo>
                <a:lnTo>
                  <a:pt x="30276" y="176479"/>
                </a:lnTo>
                <a:lnTo>
                  <a:pt x="30276" y="112293"/>
                </a:lnTo>
                <a:lnTo>
                  <a:pt x="45986" y="112293"/>
                </a:lnTo>
                <a:lnTo>
                  <a:pt x="71169" y="107418"/>
                </a:lnTo>
                <a:lnTo>
                  <a:pt x="88692" y="94586"/>
                </a:lnTo>
                <a:lnTo>
                  <a:pt x="94278" y="84709"/>
                </a:lnTo>
                <a:lnTo>
                  <a:pt x="30276" y="84709"/>
                </a:lnTo>
                <a:lnTo>
                  <a:pt x="30276" y="26073"/>
                </a:lnTo>
                <a:lnTo>
                  <a:pt x="95290" y="26073"/>
                </a:lnTo>
                <a:lnTo>
                  <a:pt x="88377" y="14398"/>
                </a:lnTo>
                <a:lnTo>
                  <a:pt x="71522" y="3656"/>
                </a:lnTo>
                <a:lnTo>
                  <a:pt x="48501" y="0"/>
                </a:lnTo>
                <a:close/>
              </a:path>
              <a:path w="102870" h="176529">
                <a:moveTo>
                  <a:pt x="95290" y="26073"/>
                </a:moveTo>
                <a:lnTo>
                  <a:pt x="48234" y="26073"/>
                </a:lnTo>
                <a:lnTo>
                  <a:pt x="58677" y="27960"/>
                </a:lnTo>
                <a:lnTo>
                  <a:pt x="66162" y="33601"/>
                </a:lnTo>
                <a:lnTo>
                  <a:pt x="70667" y="42960"/>
                </a:lnTo>
                <a:lnTo>
                  <a:pt x="72174" y="56007"/>
                </a:lnTo>
                <a:lnTo>
                  <a:pt x="70798" y="66090"/>
                </a:lnTo>
                <a:lnTo>
                  <a:pt x="66324" y="75334"/>
                </a:lnTo>
                <a:lnTo>
                  <a:pt x="58227" y="82090"/>
                </a:lnTo>
                <a:lnTo>
                  <a:pt x="45986" y="84709"/>
                </a:lnTo>
                <a:lnTo>
                  <a:pt x="94278" y="84709"/>
                </a:lnTo>
                <a:lnTo>
                  <a:pt x="98930" y="76481"/>
                </a:lnTo>
                <a:lnTo>
                  <a:pt x="102260" y="55791"/>
                </a:lnTo>
                <a:lnTo>
                  <a:pt x="98734" y="31889"/>
                </a:lnTo>
                <a:lnTo>
                  <a:pt x="95290" y="26073"/>
                </a:lnTo>
                <a:close/>
              </a:path>
            </a:pathLst>
          </a:custGeom>
          <a:solidFill>
            <a:srgbClr val="0019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05542" y="256006"/>
            <a:ext cx="326390" cy="181610"/>
          </a:xfrm>
          <a:custGeom>
            <a:avLst/>
            <a:gdLst/>
            <a:ahLst/>
            <a:cxnLst/>
            <a:rect l="l" t="t" r="r" b="b"/>
            <a:pathLst>
              <a:path w="326390" h="181609">
                <a:moveTo>
                  <a:pt x="109321" y="2501"/>
                </a:moveTo>
                <a:lnTo>
                  <a:pt x="76657" y="2501"/>
                </a:lnTo>
                <a:lnTo>
                  <a:pt x="56502" y="86791"/>
                </a:lnTo>
                <a:lnTo>
                  <a:pt x="33680" y="2501"/>
                </a:lnTo>
                <a:lnTo>
                  <a:pt x="0" y="2501"/>
                </a:lnTo>
                <a:lnTo>
                  <a:pt x="40767" y="136207"/>
                </a:lnTo>
                <a:lnTo>
                  <a:pt x="38442" y="141884"/>
                </a:lnTo>
                <a:lnTo>
                  <a:pt x="34048" y="146926"/>
                </a:lnTo>
                <a:lnTo>
                  <a:pt x="27419" y="150533"/>
                </a:lnTo>
                <a:lnTo>
                  <a:pt x="17576" y="151904"/>
                </a:lnTo>
                <a:lnTo>
                  <a:pt x="17576" y="178993"/>
                </a:lnTo>
                <a:lnTo>
                  <a:pt x="35814" y="176860"/>
                </a:lnTo>
                <a:lnTo>
                  <a:pt x="49733" y="170332"/>
                </a:lnTo>
                <a:lnTo>
                  <a:pt x="60325" y="159270"/>
                </a:lnTo>
                <a:lnTo>
                  <a:pt x="67818" y="143497"/>
                </a:lnTo>
                <a:lnTo>
                  <a:pt x="109321" y="2501"/>
                </a:lnTo>
                <a:close/>
              </a:path>
              <a:path w="326390" h="181609">
                <a:moveTo>
                  <a:pt x="215239" y="2120"/>
                </a:moveTo>
                <a:lnTo>
                  <a:pt x="115239" y="2120"/>
                </a:lnTo>
                <a:lnTo>
                  <a:pt x="115239" y="30060"/>
                </a:lnTo>
                <a:lnTo>
                  <a:pt x="149745" y="30060"/>
                </a:lnTo>
                <a:lnTo>
                  <a:pt x="149745" y="178650"/>
                </a:lnTo>
                <a:lnTo>
                  <a:pt x="180530" y="178650"/>
                </a:lnTo>
                <a:lnTo>
                  <a:pt x="180530" y="30060"/>
                </a:lnTo>
                <a:lnTo>
                  <a:pt x="215239" y="30060"/>
                </a:lnTo>
                <a:lnTo>
                  <a:pt x="215239" y="2120"/>
                </a:lnTo>
                <a:close/>
              </a:path>
              <a:path w="326390" h="181609">
                <a:moveTo>
                  <a:pt x="326072" y="89319"/>
                </a:moveTo>
                <a:lnTo>
                  <a:pt x="322402" y="51066"/>
                </a:lnTo>
                <a:lnTo>
                  <a:pt x="313296" y="27406"/>
                </a:lnTo>
                <a:lnTo>
                  <a:pt x="311632" y="23063"/>
                </a:lnTo>
                <a:lnTo>
                  <a:pt x="294525" y="6299"/>
                </a:lnTo>
                <a:lnTo>
                  <a:pt x="294525" y="89712"/>
                </a:lnTo>
                <a:lnTo>
                  <a:pt x="292950" y="117576"/>
                </a:lnTo>
                <a:lnTo>
                  <a:pt x="288290" y="137744"/>
                </a:lnTo>
                <a:lnTo>
                  <a:pt x="280644" y="150012"/>
                </a:lnTo>
                <a:lnTo>
                  <a:pt x="270103" y="154139"/>
                </a:lnTo>
                <a:lnTo>
                  <a:pt x="259422" y="149974"/>
                </a:lnTo>
                <a:lnTo>
                  <a:pt x="251688" y="137617"/>
                </a:lnTo>
                <a:lnTo>
                  <a:pt x="246976" y="117322"/>
                </a:lnTo>
                <a:lnTo>
                  <a:pt x="245389" y="89319"/>
                </a:lnTo>
                <a:lnTo>
                  <a:pt x="246875" y="62039"/>
                </a:lnTo>
                <a:lnTo>
                  <a:pt x="251371" y="42710"/>
                </a:lnTo>
                <a:lnTo>
                  <a:pt x="258902" y="31216"/>
                </a:lnTo>
                <a:lnTo>
                  <a:pt x="269519" y="27406"/>
                </a:lnTo>
                <a:lnTo>
                  <a:pt x="280441" y="31330"/>
                </a:lnTo>
                <a:lnTo>
                  <a:pt x="288251" y="43053"/>
                </a:lnTo>
                <a:lnTo>
                  <a:pt x="292950" y="62534"/>
                </a:lnTo>
                <a:lnTo>
                  <a:pt x="294525" y="89712"/>
                </a:lnTo>
                <a:lnTo>
                  <a:pt x="294525" y="6299"/>
                </a:lnTo>
                <a:lnTo>
                  <a:pt x="294081" y="5854"/>
                </a:lnTo>
                <a:lnTo>
                  <a:pt x="270103" y="0"/>
                </a:lnTo>
                <a:lnTo>
                  <a:pt x="245999" y="5892"/>
                </a:lnTo>
                <a:lnTo>
                  <a:pt x="228371" y="23177"/>
                </a:lnTo>
                <a:lnTo>
                  <a:pt x="217538" y="51295"/>
                </a:lnTo>
                <a:lnTo>
                  <a:pt x="213855" y="89712"/>
                </a:lnTo>
                <a:lnTo>
                  <a:pt x="217563" y="128663"/>
                </a:lnTo>
                <a:lnTo>
                  <a:pt x="228409" y="157480"/>
                </a:lnTo>
                <a:lnTo>
                  <a:pt x="245884" y="175361"/>
                </a:lnTo>
                <a:lnTo>
                  <a:pt x="269519" y="181495"/>
                </a:lnTo>
                <a:lnTo>
                  <a:pt x="293522" y="175323"/>
                </a:lnTo>
                <a:lnTo>
                  <a:pt x="311277" y="157353"/>
                </a:lnTo>
                <a:lnTo>
                  <a:pt x="312508" y="154139"/>
                </a:lnTo>
                <a:lnTo>
                  <a:pt x="322287" y="128409"/>
                </a:lnTo>
                <a:lnTo>
                  <a:pt x="326072" y="89319"/>
                </a:lnTo>
                <a:close/>
              </a:path>
            </a:pathLst>
          </a:custGeom>
          <a:solidFill>
            <a:srgbClr val="00197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845985"/>
            <a:ext cx="10692003" cy="706374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149286" y="985204"/>
            <a:ext cx="4395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" dirty="0"/>
              <a:t>MICE </a:t>
            </a:r>
            <a:r>
              <a:rPr spc="95" dirty="0"/>
              <a:t>PARTNERS </a:t>
            </a:r>
            <a:r>
              <a:rPr spc="105" dirty="0"/>
              <a:t>«РОЗА</a:t>
            </a:r>
            <a:r>
              <a:rPr spc="-50" dirty="0"/>
              <a:t> </a:t>
            </a:r>
            <a:r>
              <a:rPr spc="110" dirty="0"/>
              <a:t>ХУТОР»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087396" y="1809680"/>
            <a:ext cx="3404235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6280" marR="5080" indent="-704215">
              <a:lnSpc>
                <a:spcPct val="138900"/>
              </a:lnSpc>
              <a:spcBef>
                <a:spcPts val="100"/>
              </a:spcBef>
            </a:pPr>
            <a:r>
              <a:rPr sz="1800" b="1" spc="35" dirty="0">
                <a:solidFill>
                  <a:srgbClr val="00197F"/>
                </a:solidFill>
                <a:latin typeface="Calibri"/>
                <a:cs typeface="Calibri"/>
              </a:rPr>
              <a:t>150 </a:t>
            </a:r>
            <a:r>
              <a:rPr sz="1800" b="1" spc="65" dirty="0">
                <a:solidFill>
                  <a:srgbClr val="00197F"/>
                </a:solidFill>
                <a:latin typeface="Calibri"/>
                <a:cs typeface="Calibri"/>
              </a:rPr>
              <a:t>РУБЛЕЙ </a:t>
            </a:r>
            <a:r>
              <a:rPr sz="1800" spc="-5" dirty="0">
                <a:solidFill>
                  <a:srgbClr val="00197F"/>
                </a:solidFill>
                <a:latin typeface="Tahoma"/>
                <a:cs typeface="Tahoma"/>
              </a:rPr>
              <a:t>СУММЫ</a:t>
            </a:r>
            <a:r>
              <a:rPr sz="1800" spc="-85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spc="-55" dirty="0">
                <a:solidFill>
                  <a:srgbClr val="00197F"/>
                </a:solidFill>
                <a:latin typeface="Tahoma"/>
                <a:cs typeface="Tahoma"/>
              </a:rPr>
              <a:t>КОНТРАКТА  </a:t>
            </a:r>
            <a:r>
              <a:rPr sz="1800" spc="-100" dirty="0">
                <a:solidFill>
                  <a:srgbClr val="00197F"/>
                </a:solidFill>
                <a:latin typeface="Tahoma"/>
                <a:cs typeface="Tahoma"/>
              </a:rPr>
              <a:t>ОТ </a:t>
            </a:r>
            <a:r>
              <a:rPr sz="1800" spc="-40" dirty="0">
                <a:solidFill>
                  <a:srgbClr val="00197F"/>
                </a:solidFill>
                <a:latin typeface="Tahoma"/>
                <a:cs typeface="Tahoma"/>
              </a:rPr>
              <a:t>УСЛУГ</a:t>
            </a:r>
            <a:r>
              <a:rPr sz="1800" spc="-50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spc="-35" dirty="0">
                <a:solidFill>
                  <a:srgbClr val="00197F"/>
                </a:solidFill>
                <a:latin typeface="Tahoma"/>
                <a:cs typeface="Tahoma"/>
              </a:rPr>
              <a:t>КУРОРТА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9858" y="3158420"/>
            <a:ext cx="9038590" cy="419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solidFill>
                  <a:srgbClr val="00197F"/>
                </a:solidFill>
                <a:latin typeface="Calibri"/>
                <a:cs typeface="Calibri"/>
              </a:rPr>
              <a:t>ПРОГРАММА </a:t>
            </a:r>
            <a:r>
              <a:rPr sz="1800" b="1" spc="60" dirty="0">
                <a:solidFill>
                  <a:srgbClr val="00197F"/>
                </a:solidFill>
                <a:latin typeface="Calibri"/>
                <a:cs typeface="Calibri"/>
              </a:rPr>
              <a:t>ЛОЯЛЬНОСТИ </a:t>
            </a:r>
            <a:r>
              <a:rPr sz="1800" b="1" spc="20" dirty="0">
                <a:solidFill>
                  <a:srgbClr val="00197F"/>
                </a:solidFill>
                <a:latin typeface="Calibri"/>
                <a:cs typeface="Calibri"/>
              </a:rPr>
              <a:t>MICE </a:t>
            </a:r>
            <a:r>
              <a:rPr sz="1800" b="1" spc="70" dirty="0">
                <a:solidFill>
                  <a:srgbClr val="00197F"/>
                </a:solidFill>
                <a:latin typeface="Calibri"/>
                <a:cs typeface="Calibri"/>
              </a:rPr>
              <a:t>PARTNERS </a:t>
            </a:r>
            <a:r>
              <a:rPr sz="1800" b="1" spc="55" dirty="0">
                <a:solidFill>
                  <a:srgbClr val="00197F"/>
                </a:solidFill>
                <a:latin typeface="Calibri"/>
                <a:cs typeface="Calibri"/>
              </a:rPr>
              <a:t>РОЗА</a:t>
            </a:r>
            <a:r>
              <a:rPr sz="1800" b="1" spc="1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00197F"/>
                </a:solidFill>
                <a:latin typeface="Calibri"/>
                <a:cs typeface="Calibri"/>
              </a:rPr>
              <a:t>ХУТОР</a:t>
            </a:r>
            <a:endParaRPr sz="18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005"/>
              </a:spcBef>
            </a:pPr>
            <a:r>
              <a:rPr sz="1400" spc="25" dirty="0">
                <a:latin typeface="Calibri"/>
                <a:cs typeface="Calibri"/>
              </a:rPr>
              <a:t>Условия:</a:t>
            </a:r>
            <a:endParaRPr sz="1400">
              <a:latin typeface="Calibri"/>
              <a:cs typeface="Calibri"/>
            </a:endParaRPr>
          </a:p>
          <a:p>
            <a:pPr marL="137160" indent="-120014">
              <a:lnSpc>
                <a:spcPct val="100000"/>
              </a:lnSpc>
              <a:spcBef>
                <a:spcPts val="690"/>
              </a:spcBef>
              <a:buAutoNum type="arabicPlain"/>
              <a:tabLst>
                <a:tab pos="137795" algn="l"/>
              </a:tabLst>
            </a:pPr>
            <a:r>
              <a:rPr sz="1400" spc="55" dirty="0">
                <a:latin typeface="Calibri"/>
                <a:cs typeface="Calibri"/>
              </a:rPr>
              <a:t>Первоначальный </a:t>
            </a:r>
            <a:r>
              <a:rPr sz="1400" spc="60" dirty="0">
                <a:latin typeface="Calibri"/>
                <a:cs typeface="Calibri"/>
              </a:rPr>
              <a:t>запрос </a:t>
            </a:r>
            <a:r>
              <a:rPr sz="1400" spc="65" dirty="0">
                <a:latin typeface="Calibri"/>
                <a:cs typeface="Calibri"/>
              </a:rPr>
              <a:t>на </a:t>
            </a:r>
            <a:r>
              <a:rPr sz="1400" spc="50" dirty="0">
                <a:latin typeface="Calibri"/>
                <a:cs typeface="Calibri"/>
              </a:rPr>
              <a:t>расчет мероприятия </a:t>
            </a:r>
            <a:r>
              <a:rPr sz="1400" spc="65" dirty="0">
                <a:latin typeface="Calibri"/>
                <a:cs typeface="Calibri"/>
              </a:rPr>
              <a:t>на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  <a:hlinkClick r:id="rId12"/>
              </a:rPr>
              <a:t>mice@rosaski.com</a:t>
            </a:r>
            <a:endParaRPr sz="1400">
              <a:latin typeface="Calibri"/>
              <a:cs typeface="Calibri"/>
            </a:endParaRPr>
          </a:p>
          <a:p>
            <a:pPr marL="17780" marR="1879600">
              <a:lnSpc>
                <a:spcPct val="140900"/>
              </a:lnSpc>
              <a:buAutoNum type="arabicPlain"/>
              <a:tabLst>
                <a:tab pos="149860" algn="l"/>
              </a:tabLst>
            </a:pPr>
            <a:r>
              <a:rPr sz="1400" spc="55" dirty="0">
                <a:latin typeface="Calibri"/>
                <a:cs typeface="Calibri"/>
              </a:rPr>
              <a:t>Бронирование </a:t>
            </a:r>
            <a:r>
              <a:rPr sz="1400" spc="40" dirty="0">
                <a:latin typeface="Calibri"/>
                <a:cs typeface="Calibri"/>
              </a:rPr>
              <a:t>более </a:t>
            </a:r>
            <a:r>
              <a:rPr sz="1400" spc="-45" dirty="0">
                <a:latin typeface="Calibri"/>
                <a:cs typeface="Calibri"/>
              </a:rPr>
              <a:t>10 </a:t>
            </a:r>
            <a:r>
              <a:rPr sz="1400" spc="40" dirty="0">
                <a:latin typeface="Calibri"/>
                <a:cs typeface="Calibri"/>
              </a:rPr>
              <a:t>номеров для </a:t>
            </a:r>
            <a:r>
              <a:rPr sz="1400" spc="55" dirty="0">
                <a:latin typeface="Calibri"/>
                <a:cs typeface="Calibri"/>
              </a:rPr>
              <a:t>организованного </a:t>
            </a:r>
            <a:r>
              <a:rPr sz="1400" spc="50" dirty="0">
                <a:latin typeface="Calibri"/>
                <a:cs typeface="Calibri"/>
              </a:rPr>
              <a:t>корпоративного мероприятия  </a:t>
            </a:r>
            <a:r>
              <a:rPr sz="1400" spc="-30" dirty="0">
                <a:latin typeface="Calibri"/>
                <a:cs typeface="Calibri"/>
              </a:rPr>
              <a:t>3 </a:t>
            </a:r>
            <a:r>
              <a:rPr sz="1400" spc="50" dirty="0">
                <a:latin typeface="Calibri"/>
                <a:cs typeface="Calibri"/>
              </a:rPr>
              <a:t>Корпоративное </a:t>
            </a:r>
            <a:r>
              <a:rPr sz="1400" spc="35" dirty="0">
                <a:latin typeface="Calibri"/>
                <a:cs typeface="Calibri"/>
              </a:rPr>
              <a:t>мероприятие, проводимое </a:t>
            </a:r>
            <a:r>
              <a:rPr sz="1400" spc="40" dirty="0">
                <a:latin typeface="Calibri"/>
                <a:cs typeface="Calibri"/>
              </a:rPr>
              <a:t>для </a:t>
            </a:r>
            <a:r>
              <a:rPr sz="1400" spc="60" dirty="0">
                <a:latin typeface="Calibri"/>
                <a:cs typeface="Calibri"/>
              </a:rPr>
              <a:t>группы </a:t>
            </a:r>
            <a:r>
              <a:rPr sz="1400" spc="35" dirty="0">
                <a:latin typeface="Calibri"/>
                <a:cs typeface="Calibri"/>
              </a:rPr>
              <a:t>от </a:t>
            </a:r>
            <a:r>
              <a:rPr sz="1400" spc="-45" dirty="0">
                <a:latin typeface="Calibri"/>
                <a:cs typeface="Calibri"/>
              </a:rPr>
              <a:t>10 </a:t>
            </a:r>
            <a:r>
              <a:rPr sz="1400" spc="55" dirty="0">
                <a:latin typeface="Calibri"/>
                <a:cs typeface="Calibri"/>
              </a:rPr>
              <a:t>человек </a:t>
            </a:r>
            <a:r>
              <a:rPr sz="1400" spc="70" dirty="0">
                <a:latin typeface="Calibri"/>
                <a:cs typeface="Calibri"/>
              </a:rPr>
              <a:t>и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более</a:t>
            </a:r>
            <a:endParaRPr sz="14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685"/>
              </a:spcBef>
            </a:pPr>
            <a:r>
              <a:rPr sz="1400" spc="15" dirty="0">
                <a:latin typeface="Calibri"/>
                <a:cs typeface="Calibri"/>
              </a:rPr>
              <a:t>4 </a:t>
            </a:r>
            <a:r>
              <a:rPr sz="1400" spc="55" dirty="0">
                <a:latin typeface="Calibri"/>
                <a:cs typeface="Calibri"/>
              </a:rPr>
              <a:t>Бронирование конференц-залов, заказ питания </a:t>
            </a:r>
            <a:r>
              <a:rPr sz="1400" spc="95" dirty="0">
                <a:latin typeface="Calibri"/>
                <a:cs typeface="Calibri"/>
              </a:rPr>
              <a:t>в </a:t>
            </a:r>
            <a:r>
              <a:rPr sz="1400" spc="45" dirty="0">
                <a:latin typeface="Calibri"/>
                <a:cs typeface="Calibri"/>
              </a:rPr>
              <a:t>ресторанах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35" dirty="0">
                <a:latin typeface="Calibri"/>
                <a:cs typeface="Calibri"/>
              </a:rPr>
              <a:t>отелей</a:t>
            </a:r>
            <a:endParaRPr sz="14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690"/>
              </a:spcBef>
            </a:pPr>
            <a:r>
              <a:rPr sz="1400" spc="-55" dirty="0">
                <a:latin typeface="Calibri"/>
                <a:cs typeface="Calibri"/>
              </a:rPr>
              <a:t>5. </a:t>
            </a:r>
            <a:r>
              <a:rPr sz="1400" spc="30" dirty="0">
                <a:latin typeface="Calibri"/>
                <a:cs typeface="Calibri"/>
              </a:rPr>
              <a:t>Услуги </a:t>
            </a:r>
            <a:r>
              <a:rPr sz="1400" spc="35" dirty="0">
                <a:latin typeface="Calibri"/>
                <a:cs typeface="Calibri"/>
              </a:rPr>
              <a:t>курорта от </a:t>
            </a:r>
            <a:r>
              <a:rPr sz="1400" spc="-45" dirty="0">
                <a:latin typeface="Calibri"/>
                <a:cs typeface="Calibri"/>
              </a:rPr>
              <a:t>10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человек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12700" marR="5080">
              <a:lnSpc>
                <a:spcPct val="141000"/>
              </a:lnSpc>
            </a:pPr>
            <a:r>
              <a:rPr sz="1300" spc="35" dirty="0">
                <a:latin typeface="Calibri"/>
                <a:cs typeface="Calibri"/>
              </a:rPr>
              <a:t>Бонусные </a:t>
            </a:r>
            <a:r>
              <a:rPr sz="1300" spc="50" dirty="0">
                <a:latin typeface="Calibri"/>
                <a:cs typeface="Calibri"/>
              </a:rPr>
              <a:t>баллы </a:t>
            </a:r>
            <a:r>
              <a:rPr sz="1300" spc="60" dirty="0">
                <a:latin typeface="Calibri"/>
                <a:cs typeface="Calibri"/>
              </a:rPr>
              <a:t>по </a:t>
            </a:r>
            <a:r>
              <a:rPr sz="1300" spc="35" dirty="0">
                <a:latin typeface="Calibri"/>
                <a:cs typeface="Calibri"/>
              </a:rPr>
              <a:t>программе </a:t>
            </a:r>
            <a:r>
              <a:rPr sz="1300" spc="45" dirty="0">
                <a:latin typeface="Calibri"/>
                <a:cs typeface="Calibri"/>
              </a:rPr>
              <a:t>лояльности </a:t>
            </a:r>
            <a:r>
              <a:rPr sz="1300" b="1" dirty="0">
                <a:latin typeface="Calibri"/>
                <a:cs typeface="Calibri"/>
              </a:rPr>
              <a:t>Mice </a:t>
            </a:r>
            <a:r>
              <a:rPr sz="1300" b="1" spc="45" dirty="0">
                <a:latin typeface="Calibri"/>
                <a:cs typeface="Calibri"/>
              </a:rPr>
              <a:t>Partners </a:t>
            </a:r>
            <a:r>
              <a:rPr sz="1300" spc="35" dirty="0">
                <a:latin typeface="Calibri"/>
                <a:cs typeface="Calibri"/>
              </a:rPr>
              <a:t>Роза </a:t>
            </a:r>
            <a:r>
              <a:rPr sz="1300" spc="20" dirty="0">
                <a:latin typeface="Calibri"/>
                <a:cs typeface="Calibri"/>
              </a:rPr>
              <a:t>Хутор </a:t>
            </a:r>
            <a:r>
              <a:rPr sz="1300" spc="45" dirty="0">
                <a:latin typeface="Calibri"/>
                <a:cs typeface="Calibri"/>
              </a:rPr>
              <a:t>распространяются </a:t>
            </a:r>
            <a:r>
              <a:rPr sz="1300" spc="60" dirty="0">
                <a:latin typeface="Calibri"/>
                <a:cs typeface="Calibri"/>
              </a:rPr>
              <a:t>на </a:t>
            </a:r>
            <a:r>
              <a:rPr sz="1300" spc="40" dirty="0">
                <a:latin typeface="Calibri"/>
                <a:cs typeface="Calibri"/>
              </a:rPr>
              <a:t>услуги </a:t>
            </a:r>
            <a:r>
              <a:rPr sz="1300" spc="15" dirty="0">
                <a:latin typeface="Calibri"/>
                <a:cs typeface="Calibri"/>
              </a:rPr>
              <a:t>курорта: </a:t>
            </a:r>
            <a:r>
              <a:rPr sz="1300" b="1" spc="40" dirty="0">
                <a:latin typeface="Calibri"/>
                <a:cs typeface="Calibri"/>
              </a:rPr>
              <a:t>проживание  и питание </a:t>
            </a:r>
            <a:r>
              <a:rPr sz="1300" b="1" spc="80" dirty="0">
                <a:latin typeface="Calibri"/>
                <a:cs typeface="Calibri"/>
              </a:rPr>
              <a:t>в</a:t>
            </a:r>
            <a:r>
              <a:rPr sz="1300" b="1" spc="-130" dirty="0">
                <a:latin typeface="Calibri"/>
                <a:cs typeface="Calibri"/>
              </a:rPr>
              <a:t> </a:t>
            </a:r>
            <a:r>
              <a:rPr sz="1300" b="1" spc="30" dirty="0">
                <a:latin typeface="Calibri"/>
                <a:cs typeface="Calibri"/>
              </a:rPr>
              <a:t>отелях.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300" spc="50" dirty="0">
                <a:latin typeface="Calibri"/>
                <a:cs typeface="Calibri"/>
              </a:rPr>
              <a:t>Баллы </a:t>
            </a:r>
            <a:r>
              <a:rPr sz="1300" spc="-5" dirty="0">
                <a:latin typeface="Calibri"/>
                <a:cs typeface="Calibri"/>
              </a:rPr>
              <a:t>«MICE </a:t>
            </a:r>
            <a:r>
              <a:rPr sz="1300" spc="15" dirty="0">
                <a:latin typeface="Calibri"/>
                <a:cs typeface="Calibri"/>
              </a:rPr>
              <a:t>PARTNERS» </a:t>
            </a:r>
            <a:r>
              <a:rPr sz="1300" spc="30" dirty="0">
                <a:latin typeface="Calibri"/>
                <a:cs typeface="Calibri"/>
              </a:rPr>
              <a:t>действуют </a:t>
            </a:r>
            <a:r>
              <a:rPr sz="1300" spc="90" dirty="0">
                <a:latin typeface="Calibri"/>
                <a:cs typeface="Calibri"/>
              </a:rPr>
              <a:t>в </a:t>
            </a:r>
            <a:r>
              <a:rPr sz="1300" spc="40" dirty="0">
                <a:latin typeface="Calibri"/>
                <a:cs typeface="Calibri"/>
              </a:rPr>
              <a:t>течение </a:t>
            </a:r>
            <a:r>
              <a:rPr sz="1300" b="1" spc="-30" dirty="0">
                <a:latin typeface="Calibri"/>
                <a:cs typeface="Calibri"/>
              </a:rPr>
              <a:t>12 </a:t>
            </a:r>
            <a:r>
              <a:rPr sz="1300" b="1" spc="35" dirty="0">
                <a:latin typeface="Calibri"/>
                <a:cs typeface="Calibri"/>
              </a:rPr>
              <a:t>месяцев </a:t>
            </a:r>
            <a:r>
              <a:rPr sz="1300" b="1" spc="20" dirty="0">
                <a:latin typeface="Calibri"/>
                <a:cs typeface="Calibri"/>
              </a:rPr>
              <a:t>(365 </a:t>
            </a:r>
            <a:r>
              <a:rPr sz="1300" b="1" spc="15" dirty="0">
                <a:latin typeface="Calibri"/>
                <a:cs typeface="Calibri"/>
              </a:rPr>
              <a:t>дней) </a:t>
            </a:r>
            <a:r>
              <a:rPr sz="1300" spc="60" dirty="0">
                <a:latin typeface="Calibri"/>
                <a:cs typeface="Calibri"/>
              </a:rPr>
              <a:t>с </a:t>
            </a:r>
            <a:r>
              <a:rPr sz="1300" spc="25" dirty="0">
                <a:latin typeface="Calibri"/>
                <a:cs typeface="Calibri"/>
              </a:rPr>
              <a:t>даты </a:t>
            </a:r>
            <a:r>
              <a:rPr sz="1300" spc="35" dirty="0">
                <a:latin typeface="Calibri"/>
                <a:cs typeface="Calibri"/>
              </a:rPr>
              <a:t>выезда группы. Срок </a:t>
            </a:r>
            <a:r>
              <a:rPr sz="1300" spc="45" dirty="0">
                <a:latin typeface="Calibri"/>
                <a:cs typeface="Calibri"/>
              </a:rPr>
              <a:t>действия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баллов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300" b="1" spc="40" dirty="0">
                <a:latin typeface="Calibri"/>
                <a:cs typeface="Calibri"/>
              </a:rPr>
              <a:t>продлевается </a:t>
            </a:r>
            <a:r>
              <a:rPr sz="1300" b="1" spc="50" dirty="0">
                <a:latin typeface="Calibri"/>
                <a:cs typeface="Calibri"/>
              </a:rPr>
              <a:t>на </a:t>
            </a:r>
            <a:r>
              <a:rPr sz="1300" b="1" spc="30" dirty="0">
                <a:latin typeface="Calibri"/>
                <a:cs typeface="Calibri"/>
              </a:rPr>
              <a:t>365 </a:t>
            </a:r>
            <a:r>
              <a:rPr sz="1300" b="1" dirty="0">
                <a:latin typeface="Calibri"/>
                <a:cs typeface="Calibri"/>
              </a:rPr>
              <a:t>дней</a:t>
            </a:r>
            <a:r>
              <a:rPr sz="1300" dirty="0">
                <a:latin typeface="Calibri"/>
                <a:cs typeface="Calibri"/>
              </a:rPr>
              <a:t>, </a:t>
            </a:r>
            <a:r>
              <a:rPr sz="1300" spc="25" dirty="0">
                <a:latin typeface="Calibri"/>
                <a:cs typeface="Calibri"/>
              </a:rPr>
              <a:t>каждый раз, когда </a:t>
            </a:r>
            <a:r>
              <a:rPr sz="1300" spc="35" dirty="0">
                <a:latin typeface="Calibri"/>
                <a:cs typeface="Calibri"/>
              </a:rPr>
              <a:t>Участник программы </a:t>
            </a:r>
            <a:r>
              <a:rPr sz="1300" spc="45" dirty="0">
                <a:latin typeface="Calibri"/>
                <a:cs typeface="Calibri"/>
              </a:rPr>
              <a:t>регистрирует </a:t>
            </a:r>
            <a:r>
              <a:rPr sz="1300" spc="35" dirty="0">
                <a:latin typeface="Calibri"/>
                <a:cs typeface="Calibri"/>
              </a:rPr>
              <a:t>очередное </a:t>
            </a:r>
            <a:r>
              <a:rPr sz="1300" spc="40" dirty="0">
                <a:latin typeface="Calibri"/>
                <a:cs typeface="Calibri"/>
              </a:rPr>
              <a:t>мероприятие </a:t>
            </a:r>
            <a:r>
              <a:rPr sz="1300" spc="60" dirty="0">
                <a:latin typeface="Calibri"/>
                <a:cs typeface="Calibri"/>
              </a:rPr>
              <a:t>на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15" dirty="0">
                <a:latin typeface="Calibri"/>
                <a:cs typeface="Calibri"/>
              </a:rPr>
              <a:t>курорте.</a:t>
            </a:r>
            <a:endParaRPr sz="1300">
              <a:latin typeface="Calibri"/>
              <a:cs typeface="Calibri"/>
            </a:endParaRPr>
          </a:p>
          <a:p>
            <a:pPr marL="12700" marR="95885">
              <a:lnSpc>
                <a:spcPct val="141000"/>
              </a:lnSpc>
              <a:spcBef>
                <a:spcPts val="565"/>
              </a:spcBef>
            </a:pPr>
            <a:r>
              <a:rPr sz="1300" spc="30" dirty="0">
                <a:latin typeface="Calibri"/>
                <a:cs typeface="Calibri"/>
              </a:rPr>
              <a:t>Курорт </a:t>
            </a:r>
            <a:r>
              <a:rPr sz="1300" spc="35" dirty="0">
                <a:latin typeface="Calibri"/>
                <a:cs typeface="Calibri"/>
              </a:rPr>
              <a:t>«Роза </a:t>
            </a:r>
            <a:r>
              <a:rPr sz="1300" spc="15" dirty="0">
                <a:latin typeface="Calibri"/>
                <a:cs typeface="Calibri"/>
              </a:rPr>
              <a:t>Хутор» </a:t>
            </a:r>
            <a:r>
              <a:rPr sz="1300" spc="40" dirty="0">
                <a:latin typeface="Calibri"/>
                <a:cs typeface="Calibri"/>
              </a:rPr>
              <a:t>оставляет </a:t>
            </a:r>
            <a:r>
              <a:rPr sz="1300" spc="60" dirty="0">
                <a:latin typeface="Calibri"/>
                <a:cs typeface="Calibri"/>
              </a:rPr>
              <a:t>за </a:t>
            </a:r>
            <a:r>
              <a:rPr sz="1300" spc="35" dirty="0">
                <a:latin typeface="Calibri"/>
                <a:cs typeface="Calibri"/>
              </a:rPr>
              <a:t>собой </a:t>
            </a:r>
            <a:r>
              <a:rPr sz="1300" spc="55" dirty="0">
                <a:latin typeface="Calibri"/>
                <a:cs typeface="Calibri"/>
              </a:rPr>
              <a:t>право </a:t>
            </a:r>
            <a:r>
              <a:rPr sz="1300" spc="40" dirty="0">
                <a:latin typeface="Calibri"/>
                <a:cs typeface="Calibri"/>
              </a:rPr>
              <a:t>изменять </a:t>
            </a:r>
            <a:r>
              <a:rPr sz="1300" spc="50" dirty="0">
                <a:latin typeface="Calibri"/>
                <a:cs typeface="Calibri"/>
              </a:rPr>
              <a:t>условия </a:t>
            </a:r>
            <a:r>
              <a:rPr sz="1300" spc="25" dirty="0">
                <a:latin typeface="Calibri"/>
                <a:cs typeface="Calibri"/>
              </a:rPr>
              <a:t>программы, </a:t>
            </a:r>
            <a:r>
              <a:rPr sz="1300" spc="30" dirty="0">
                <a:latin typeface="Calibri"/>
                <a:cs typeface="Calibri"/>
              </a:rPr>
              <a:t>уменьшать </a:t>
            </a:r>
            <a:r>
              <a:rPr sz="1300" spc="55" dirty="0">
                <a:latin typeface="Calibri"/>
                <a:cs typeface="Calibri"/>
              </a:rPr>
              <a:t>или </a:t>
            </a:r>
            <a:r>
              <a:rPr sz="1300" spc="45" dirty="0">
                <a:latin typeface="Calibri"/>
                <a:cs typeface="Calibri"/>
              </a:rPr>
              <a:t>увеличивать количество  начисляемых </a:t>
            </a:r>
            <a:r>
              <a:rPr sz="1300" spc="35" dirty="0">
                <a:latin typeface="Calibri"/>
                <a:cs typeface="Calibri"/>
              </a:rPr>
              <a:t>баллов, менять </a:t>
            </a:r>
            <a:r>
              <a:rPr sz="1300" spc="20" dirty="0">
                <a:latin typeface="Calibri"/>
                <a:cs typeface="Calibri"/>
              </a:rPr>
              <a:t>продукцию, </a:t>
            </a:r>
            <a:r>
              <a:rPr sz="1300" spc="25" dirty="0">
                <a:latin typeface="Calibri"/>
                <a:cs typeface="Calibri"/>
              </a:rPr>
              <a:t>услуги, </a:t>
            </a:r>
            <a:r>
              <a:rPr sz="1300" spc="60" dirty="0">
                <a:latin typeface="Calibri"/>
                <a:cs typeface="Calibri"/>
              </a:rPr>
              <a:t>правила </a:t>
            </a:r>
            <a:r>
              <a:rPr sz="1300" spc="50" dirty="0">
                <a:latin typeface="Calibri"/>
                <a:cs typeface="Calibri"/>
              </a:rPr>
              <a:t>получения </a:t>
            </a:r>
            <a:r>
              <a:rPr sz="1300" spc="65" dirty="0">
                <a:latin typeface="Calibri"/>
                <a:cs typeface="Calibri"/>
              </a:rPr>
              <a:t>и </a:t>
            </a:r>
            <a:r>
              <a:rPr sz="1300" spc="50" dirty="0">
                <a:latin typeface="Calibri"/>
                <a:cs typeface="Calibri"/>
              </a:rPr>
              <a:t>использования </a:t>
            </a:r>
            <a:r>
              <a:rPr sz="1300" spc="35" dirty="0">
                <a:latin typeface="Calibri"/>
                <a:cs typeface="Calibri"/>
              </a:rPr>
              <a:t>бонусных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30" dirty="0">
                <a:latin typeface="Calibri"/>
                <a:cs typeface="Calibri"/>
              </a:rPr>
              <a:t>баллов.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09019" y="2160562"/>
            <a:ext cx="274320" cy="79375"/>
          </a:xfrm>
          <a:custGeom>
            <a:avLst/>
            <a:gdLst/>
            <a:ahLst/>
            <a:cxnLst/>
            <a:rect l="l" t="t" r="r" b="b"/>
            <a:pathLst>
              <a:path w="274320" h="79375">
                <a:moveTo>
                  <a:pt x="273951" y="0"/>
                </a:moveTo>
                <a:lnTo>
                  <a:pt x="0" y="0"/>
                </a:lnTo>
                <a:lnTo>
                  <a:pt x="0" y="79197"/>
                </a:lnTo>
                <a:lnTo>
                  <a:pt x="273951" y="79197"/>
                </a:lnTo>
                <a:lnTo>
                  <a:pt x="273951" y="0"/>
                </a:lnTo>
                <a:close/>
              </a:path>
            </a:pathLst>
          </a:custGeom>
          <a:solidFill>
            <a:srgbClr val="0019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019" y="2296236"/>
            <a:ext cx="274320" cy="79375"/>
          </a:xfrm>
          <a:custGeom>
            <a:avLst/>
            <a:gdLst/>
            <a:ahLst/>
            <a:cxnLst/>
            <a:rect l="l" t="t" r="r" b="b"/>
            <a:pathLst>
              <a:path w="274320" h="79375">
                <a:moveTo>
                  <a:pt x="273951" y="0"/>
                </a:moveTo>
                <a:lnTo>
                  <a:pt x="0" y="0"/>
                </a:lnTo>
                <a:lnTo>
                  <a:pt x="0" y="79197"/>
                </a:lnTo>
                <a:lnTo>
                  <a:pt x="273951" y="79197"/>
                </a:lnTo>
                <a:lnTo>
                  <a:pt x="273951" y="0"/>
                </a:lnTo>
                <a:close/>
              </a:path>
            </a:pathLst>
          </a:custGeom>
          <a:solidFill>
            <a:srgbClr val="0019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595785" y="1809680"/>
            <a:ext cx="2611755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4040" marR="5080" indent="-561975">
              <a:lnSpc>
                <a:spcPct val="13890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00197F"/>
                </a:solidFill>
                <a:latin typeface="Calibri"/>
                <a:cs typeface="Calibri"/>
              </a:rPr>
              <a:t>1 </a:t>
            </a:r>
            <a:r>
              <a:rPr sz="1800" b="1" spc="75" dirty="0">
                <a:solidFill>
                  <a:srgbClr val="00197F"/>
                </a:solidFill>
                <a:latin typeface="Calibri"/>
                <a:cs typeface="Calibri"/>
              </a:rPr>
              <a:t>РУБЛЬ </a:t>
            </a:r>
            <a:r>
              <a:rPr sz="1800" spc="-15" dirty="0">
                <a:solidFill>
                  <a:srgbClr val="00197F"/>
                </a:solidFill>
                <a:latin typeface="Tahoma"/>
                <a:cs typeface="Tahoma"/>
              </a:rPr>
              <a:t>НА </a:t>
            </a: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ВАШУ</a:t>
            </a:r>
            <a:r>
              <a:rPr sz="1800" spc="-80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800" spc="-40" dirty="0">
                <a:solidFill>
                  <a:srgbClr val="00197F"/>
                </a:solidFill>
                <a:latin typeface="Tahoma"/>
                <a:cs typeface="Tahoma"/>
              </a:rPr>
              <a:t>КАРТУ  </a:t>
            </a:r>
            <a:r>
              <a:rPr sz="1800" spc="-20" dirty="0">
                <a:solidFill>
                  <a:srgbClr val="00197F"/>
                </a:solidFill>
                <a:latin typeface="Tahoma"/>
                <a:cs typeface="Tahoma"/>
              </a:rPr>
              <a:t>ЛОЯЛЬНОСТИ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799181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0" dirty="0"/>
              <a:t>СПАСИБО </a:t>
            </a:r>
            <a:r>
              <a:rPr spc="55" dirty="0"/>
              <a:t>ЗА</a:t>
            </a:r>
            <a:r>
              <a:rPr spc="-20" dirty="0"/>
              <a:t> </a:t>
            </a:r>
            <a:r>
              <a:rPr spc="15" dirty="0"/>
              <a:t>ВНИМАНИЕ!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793202" y="6728996"/>
            <a:ext cx="2940050" cy="486409"/>
            <a:chOff x="3793202" y="6728996"/>
            <a:chExt cx="2940050" cy="486409"/>
          </a:xfrm>
        </p:grpSpPr>
        <p:sp>
          <p:nvSpPr>
            <p:cNvPr id="5" name="object 5"/>
            <p:cNvSpPr/>
            <p:nvPr/>
          </p:nvSpPr>
          <p:spPr>
            <a:xfrm>
              <a:off x="4406492" y="6728996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4" h="484504">
                  <a:moveTo>
                    <a:pt x="242204" y="0"/>
                  </a:moveTo>
                  <a:lnTo>
                    <a:pt x="193390" y="4921"/>
                  </a:lnTo>
                  <a:lnTo>
                    <a:pt x="147924" y="19034"/>
                  </a:lnTo>
                  <a:lnTo>
                    <a:pt x="106780" y="41367"/>
                  </a:lnTo>
                  <a:lnTo>
                    <a:pt x="70933" y="70943"/>
                  </a:lnTo>
                  <a:lnTo>
                    <a:pt x="41356" y="106791"/>
                  </a:lnTo>
                  <a:lnTo>
                    <a:pt x="19024" y="147934"/>
                  </a:lnTo>
                  <a:lnTo>
                    <a:pt x="4910" y="193400"/>
                  </a:lnTo>
                  <a:lnTo>
                    <a:pt x="0" y="242112"/>
                  </a:lnTo>
                  <a:lnTo>
                    <a:pt x="96" y="243268"/>
                  </a:lnTo>
                  <a:lnTo>
                    <a:pt x="4910" y="291032"/>
                  </a:lnTo>
                  <a:lnTo>
                    <a:pt x="19024" y="336499"/>
                  </a:lnTo>
                  <a:lnTo>
                    <a:pt x="41356" y="377643"/>
                  </a:lnTo>
                  <a:lnTo>
                    <a:pt x="70933" y="413489"/>
                  </a:lnTo>
                  <a:lnTo>
                    <a:pt x="106780" y="443065"/>
                  </a:lnTo>
                  <a:lnTo>
                    <a:pt x="147924" y="465395"/>
                  </a:lnTo>
                  <a:lnTo>
                    <a:pt x="193390" y="479508"/>
                  </a:lnTo>
                  <a:lnTo>
                    <a:pt x="242204" y="484428"/>
                  </a:lnTo>
                  <a:lnTo>
                    <a:pt x="291018" y="479508"/>
                  </a:lnTo>
                  <a:lnTo>
                    <a:pt x="336483" y="465395"/>
                  </a:lnTo>
                  <a:lnTo>
                    <a:pt x="377627" y="443065"/>
                  </a:lnTo>
                  <a:lnTo>
                    <a:pt x="413474" y="413489"/>
                  </a:lnTo>
                  <a:lnTo>
                    <a:pt x="440282" y="381000"/>
                  </a:lnTo>
                  <a:lnTo>
                    <a:pt x="206682" y="381000"/>
                  </a:lnTo>
                  <a:lnTo>
                    <a:pt x="206709" y="248427"/>
                  </a:lnTo>
                  <a:lnTo>
                    <a:pt x="207037" y="243268"/>
                  </a:lnTo>
                  <a:lnTo>
                    <a:pt x="206326" y="242379"/>
                  </a:lnTo>
                  <a:lnTo>
                    <a:pt x="178158" y="242354"/>
                  </a:lnTo>
                  <a:lnTo>
                    <a:pt x="178107" y="194551"/>
                  </a:lnTo>
                  <a:lnTo>
                    <a:pt x="206504" y="194525"/>
                  </a:lnTo>
                  <a:lnTo>
                    <a:pt x="207509" y="153458"/>
                  </a:lnTo>
                  <a:lnTo>
                    <a:pt x="210550" y="134859"/>
                  </a:lnTo>
                  <a:lnTo>
                    <a:pt x="239087" y="107902"/>
                  </a:lnTo>
                  <a:lnTo>
                    <a:pt x="266613" y="103441"/>
                  </a:lnTo>
                  <a:lnTo>
                    <a:pt x="293455" y="103441"/>
                  </a:lnTo>
                  <a:lnTo>
                    <a:pt x="298642" y="103200"/>
                  </a:lnTo>
                  <a:lnTo>
                    <a:pt x="440088" y="103200"/>
                  </a:lnTo>
                  <a:lnTo>
                    <a:pt x="413474" y="70943"/>
                  </a:lnTo>
                  <a:lnTo>
                    <a:pt x="377627" y="41367"/>
                  </a:lnTo>
                  <a:lnTo>
                    <a:pt x="336483" y="19034"/>
                  </a:lnTo>
                  <a:lnTo>
                    <a:pt x="291018" y="4921"/>
                  </a:lnTo>
                  <a:lnTo>
                    <a:pt x="242204" y="0"/>
                  </a:lnTo>
                  <a:close/>
                </a:path>
                <a:path w="484504" h="484504">
                  <a:moveTo>
                    <a:pt x="263489" y="242303"/>
                  </a:moveTo>
                  <a:lnTo>
                    <a:pt x="263375" y="242493"/>
                  </a:lnTo>
                  <a:lnTo>
                    <a:pt x="263228" y="377643"/>
                  </a:lnTo>
                  <a:lnTo>
                    <a:pt x="263209" y="381000"/>
                  </a:lnTo>
                  <a:lnTo>
                    <a:pt x="440282" y="381000"/>
                  </a:lnTo>
                  <a:lnTo>
                    <a:pt x="443051" y="377643"/>
                  </a:lnTo>
                  <a:lnTo>
                    <a:pt x="465383" y="336499"/>
                  </a:lnTo>
                  <a:lnTo>
                    <a:pt x="479497" y="291032"/>
                  </a:lnTo>
                  <a:lnTo>
                    <a:pt x="484397" y="242422"/>
                  </a:lnTo>
                  <a:lnTo>
                    <a:pt x="294377" y="242422"/>
                  </a:lnTo>
                  <a:lnTo>
                    <a:pt x="263489" y="242303"/>
                  </a:lnTo>
                  <a:close/>
                </a:path>
                <a:path w="484504" h="484504">
                  <a:moveTo>
                    <a:pt x="263362" y="242430"/>
                  </a:moveTo>
                  <a:close/>
                </a:path>
                <a:path w="484504" h="484504">
                  <a:moveTo>
                    <a:pt x="440088" y="103200"/>
                  </a:moveTo>
                  <a:lnTo>
                    <a:pt x="298642" y="103200"/>
                  </a:lnTo>
                  <a:lnTo>
                    <a:pt x="306021" y="103644"/>
                  </a:lnTo>
                  <a:lnTo>
                    <a:pt x="306085" y="151384"/>
                  </a:lnTo>
                  <a:lnTo>
                    <a:pt x="267108" y="155295"/>
                  </a:lnTo>
                  <a:lnTo>
                    <a:pt x="263286" y="158826"/>
                  </a:lnTo>
                  <a:lnTo>
                    <a:pt x="263438" y="166776"/>
                  </a:lnTo>
                  <a:lnTo>
                    <a:pt x="263438" y="180263"/>
                  </a:lnTo>
                  <a:lnTo>
                    <a:pt x="263235" y="187490"/>
                  </a:lnTo>
                  <a:lnTo>
                    <a:pt x="263400" y="194513"/>
                  </a:lnTo>
                  <a:lnTo>
                    <a:pt x="306301" y="194525"/>
                  </a:lnTo>
                  <a:lnTo>
                    <a:pt x="301335" y="242112"/>
                  </a:lnTo>
                  <a:lnTo>
                    <a:pt x="300713" y="242290"/>
                  </a:lnTo>
                  <a:lnTo>
                    <a:pt x="294377" y="242422"/>
                  </a:lnTo>
                  <a:lnTo>
                    <a:pt x="484397" y="242422"/>
                  </a:lnTo>
                  <a:lnTo>
                    <a:pt x="484408" y="242112"/>
                  </a:lnTo>
                  <a:lnTo>
                    <a:pt x="479497" y="193400"/>
                  </a:lnTo>
                  <a:lnTo>
                    <a:pt x="465383" y="147934"/>
                  </a:lnTo>
                  <a:lnTo>
                    <a:pt x="443051" y="106791"/>
                  </a:lnTo>
                  <a:lnTo>
                    <a:pt x="440088" y="103200"/>
                  </a:lnTo>
                  <a:close/>
                </a:path>
                <a:path w="484504" h="484504">
                  <a:moveTo>
                    <a:pt x="293455" y="103441"/>
                  </a:moveTo>
                  <a:lnTo>
                    <a:pt x="266613" y="103441"/>
                  </a:lnTo>
                  <a:lnTo>
                    <a:pt x="274551" y="103606"/>
                  </a:lnTo>
                  <a:lnTo>
                    <a:pt x="289905" y="103606"/>
                  </a:lnTo>
                  <a:lnTo>
                    <a:pt x="293455" y="103441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37181" y="6857002"/>
              <a:ext cx="68013" cy="6743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35494" y="6728996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4" h="484504">
                  <a:moveTo>
                    <a:pt x="242211" y="0"/>
                  </a:moveTo>
                  <a:lnTo>
                    <a:pt x="193397" y="4921"/>
                  </a:lnTo>
                  <a:lnTo>
                    <a:pt x="147929" y="19034"/>
                  </a:lnTo>
                  <a:lnTo>
                    <a:pt x="106784" y="41367"/>
                  </a:lnTo>
                  <a:lnTo>
                    <a:pt x="70934" y="70943"/>
                  </a:lnTo>
                  <a:lnTo>
                    <a:pt x="41355" y="106791"/>
                  </a:lnTo>
                  <a:lnTo>
                    <a:pt x="19021" y="147934"/>
                  </a:lnTo>
                  <a:lnTo>
                    <a:pt x="4906" y="193400"/>
                  </a:lnTo>
                  <a:lnTo>
                    <a:pt x="15" y="241910"/>
                  </a:lnTo>
                  <a:lnTo>
                    <a:pt x="0" y="242368"/>
                  </a:lnTo>
                  <a:lnTo>
                    <a:pt x="4906" y="291032"/>
                  </a:lnTo>
                  <a:lnTo>
                    <a:pt x="19021" y="336499"/>
                  </a:lnTo>
                  <a:lnTo>
                    <a:pt x="41355" y="377643"/>
                  </a:lnTo>
                  <a:lnTo>
                    <a:pt x="70934" y="413489"/>
                  </a:lnTo>
                  <a:lnTo>
                    <a:pt x="106784" y="443065"/>
                  </a:lnTo>
                  <a:lnTo>
                    <a:pt x="147929" y="465395"/>
                  </a:lnTo>
                  <a:lnTo>
                    <a:pt x="193397" y="479508"/>
                  </a:lnTo>
                  <a:lnTo>
                    <a:pt x="242211" y="484428"/>
                  </a:lnTo>
                  <a:lnTo>
                    <a:pt x="291025" y="479508"/>
                  </a:lnTo>
                  <a:lnTo>
                    <a:pt x="336491" y="465395"/>
                  </a:lnTo>
                  <a:lnTo>
                    <a:pt x="377634" y="443065"/>
                  </a:lnTo>
                  <a:lnTo>
                    <a:pt x="413482" y="413489"/>
                  </a:lnTo>
                  <a:lnTo>
                    <a:pt x="424477" y="400164"/>
                  </a:lnTo>
                  <a:lnTo>
                    <a:pt x="181231" y="400164"/>
                  </a:lnTo>
                  <a:lnTo>
                    <a:pt x="163027" y="394538"/>
                  </a:lnTo>
                  <a:lnTo>
                    <a:pt x="155371" y="374203"/>
                  </a:lnTo>
                  <a:lnTo>
                    <a:pt x="167864" y="352020"/>
                  </a:lnTo>
                  <a:lnTo>
                    <a:pt x="188403" y="330467"/>
                  </a:lnTo>
                  <a:lnTo>
                    <a:pt x="204886" y="312026"/>
                  </a:lnTo>
                  <a:lnTo>
                    <a:pt x="165233" y="298537"/>
                  </a:lnTo>
                  <a:lnTo>
                    <a:pt x="145183" y="273240"/>
                  </a:lnTo>
                  <a:lnTo>
                    <a:pt x="147325" y="262403"/>
                  </a:lnTo>
                  <a:lnTo>
                    <a:pt x="154848" y="253352"/>
                  </a:lnTo>
                  <a:lnTo>
                    <a:pt x="166529" y="248589"/>
                  </a:lnTo>
                  <a:lnTo>
                    <a:pt x="297725" y="248589"/>
                  </a:lnTo>
                  <a:lnTo>
                    <a:pt x="309331" y="244448"/>
                  </a:lnTo>
                  <a:lnTo>
                    <a:pt x="484200" y="244448"/>
                  </a:lnTo>
                  <a:lnTo>
                    <a:pt x="484410" y="242368"/>
                  </a:lnTo>
                  <a:lnTo>
                    <a:pt x="223725" y="242368"/>
                  </a:lnTo>
                  <a:lnTo>
                    <a:pt x="194278" y="232566"/>
                  </a:lnTo>
                  <a:lnTo>
                    <a:pt x="170219" y="213110"/>
                  </a:lnTo>
                  <a:lnTo>
                    <a:pt x="155427" y="184606"/>
                  </a:lnTo>
                  <a:lnTo>
                    <a:pt x="153781" y="147662"/>
                  </a:lnTo>
                  <a:lnTo>
                    <a:pt x="166247" y="115247"/>
                  </a:lnTo>
                  <a:lnTo>
                    <a:pt x="189384" y="92795"/>
                  </a:lnTo>
                  <a:lnTo>
                    <a:pt x="218719" y="80940"/>
                  </a:lnTo>
                  <a:lnTo>
                    <a:pt x="249780" y="80314"/>
                  </a:lnTo>
                  <a:lnTo>
                    <a:pt x="421214" y="80314"/>
                  </a:lnTo>
                  <a:lnTo>
                    <a:pt x="413482" y="70943"/>
                  </a:lnTo>
                  <a:lnTo>
                    <a:pt x="377634" y="41367"/>
                  </a:lnTo>
                  <a:lnTo>
                    <a:pt x="336491" y="19034"/>
                  </a:lnTo>
                  <a:lnTo>
                    <a:pt x="291025" y="4921"/>
                  </a:lnTo>
                  <a:lnTo>
                    <a:pt x="242211" y="0"/>
                  </a:lnTo>
                  <a:close/>
                </a:path>
                <a:path w="484504" h="484504">
                  <a:moveTo>
                    <a:pt x="240687" y="346773"/>
                  </a:moveTo>
                  <a:lnTo>
                    <a:pt x="219518" y="370258"/>
                  </a:lnTo>
                  <a:lnTo>
                    <a:pt x="199880" y="390063"/>
                  </a:lnTo>
                  <a:lnTo>
                    <a:pt x="181231" y="400164"/>
                  </a:lnTo>
                  <a:lnTo>
                    <a:pt x="424477" y="400164"/>
                  </a:lnTo>
                  <a:lnTo>
                    <a:pt x="427277" y="396769"/>
                  </a:lnTo>
                  <a:lnTo>
                    <a:pt x="309501" y="396769"/>
                  </a:lnTo>
                  <a:lnTo>
                    <a:pt x="297397" y="395130"/>
                  </a:lnTo>
                  <a:lnTo>
                    <a:pt x="285968" y="388140"/>
                  </a:lnTo>
                  <a:lnTo>
                    <a:pt x="275752" y="379044"/>
                  </a:lnTo>
                  <a:lnTo>
                    <a:pt x="267308" y="370858"/>
                  </a:lnTo>
                  <a:lnTo>
                    <a:pt x="258410" y="362327"/>
                  </a:lnTo>
                  <a:lnTo>
                    <a:pt x="249416" y="354087"/>
                  </a:lnTo>
                  <a:lnTo>
                    <a:pt x="240687" y="346773"/>
                  </a:lnTo>
                  <a:close/>
                </a:path>
                <a:path w="484504" h="484504">
                  <a:moveTo>
                    <a:pt x="484200" y="244448"/>
                  </a:moveTo>
                  <a:lnTo>
                    <a:pt x="309331" y="244448"/>
                  </a:lnTo>
                  <a:lnTo>
                    <a:pt x="327746" y="257098"/>
                  </a:lnTo>
                  <a:lnTo>
                    <a:pt x="328502" y="278917"/>
                  </a:lnTo>
                  <a:lnTo>
                    <a:pt x="311255" y="294555"/>
                  </a:lnTo>
                  <a:lnTo>
                    <a:pt x="289044" y="304867"/>
                  </a:lnTo>
                  <a:lnTo>
                    <a:pt x="274914" y="310705"/>
                  </a:lnTo>
                  <a:lnTo>
                    <a:pt x="298487" y="332144"/>
                  </a:lnTo>
                  <a:lnTo>
                    <a:pt x="318610" y="352398"/>
                  </a:lnTo>
                  <a:lnTo>
                    <a:pt x="328590" y="371582"/>
                  </a:lnTo>
                  <a:lnTo>
                    <a:pt x="321738" y="389813"/>
                  </a:lnTo>
                  <a:lnTo>
                    <a:pt x="309501" y="396769"/>
                  </a:lnTo>
                  <a:lnTo>
                    <a:pt x="427277" y="396769"/>
                  </a:lnTo>
                  <a:lnTo>
                    <a:pt x="443058" y="377643"/>
                  </a:lnTo>
                  <a:lnTo>
                    <a:pt x="465391" y="336499"/>
                  </a:lnTo>
                  <a:lnTo>
                    <a:pt x="479504" y="291032"/>
                  </a:lnTo>
                  <a:lnTo>
                    <a:pt x="484200" y="244448"/>
                  </a:lnTo>
                  <a:close/>
                </a:path>
                <a:path w="484504" h="484504">
                  <a:moveTo>
                    <a:pt x="297725" y="248589"/>
                  </a:moveTo>
                  <a:lnTo>
                    <a:pt x="166529" y="248589"/>
                  </a:lnTo>
                  <a:lnTo>
                    <a:pt x="177470" y="250264"/>
                  </a:lnTo>
                  <a:lnTo>
                    <a:pt x="188977" y="255375"/>
                  </a:lnTo>
                  <a:lnTo>
                    <a:pt x="202358" y="260921"/>
                  </a:lnTo>
                  <a:lnTo>
                    <a:pt x="250284" y="264899"/>
                  </a:lnTo>
                  <a:lnTo>
                    <a:pt x="284726" y="253228"/>
                  </a:lnTo>
                  <a:lnTo>
                    <a:pt x="297725" y="248589"/>
                  </a:lnTo>
                  <a:close/>
                </a:path>
                <a:path w="484504" h="484504">
                  <a:moveTo>
                    <a:pt x="421214" y="80314"/>
                  </a:moveTo>
                  <a:lnTo>
                    <a:pt x="249780" y="80314"/>
                  </a:lnTo>
                  <a:lnTo>
                    <a:pt x="281383" y="92532"/>
                  </a:lnTo>
                  <a:lnTo>
                    <a:pt x="303881" y="114487"/>
                  </a:lnTo>
                  <a:lnTo>
                    <a:pt x="316337" y="142504"/>
                  </a:lnTo>
                  <a:lnTo>
                    <a:pt x="317814" y="172910"/>
                  </a:lnTo>
                  <a:lnTo>
                    <a:pt x="305604" y="207787"/>
                  </a:lnTo>
                  <a:lnTo>
                    <a:pt x="283267" y="230585"/>
                  </a:lnTo>
                  <a:lnTo>
                    <a:pt x="254681" y="241910"/>
                  </a:lnTo>
                  <a:lnTo>
                    <a:pt x="223725" y="242368"/>
                  </a:lnTo>
                  <a:lnTo>
                    <a:pt x="484410" y="242368"/>
                  </a:lnTo>
                  <a:lnTo>
                    <a:pt x="484395" y="241910"/>
                  </a:lnTo>
                  <a:lnTo>
                    <a:pt x="479504" y="193400"/>
                  </a:lnTo>
                  <a:lnTo>
                    <a:pt x="465391" y="147934"/>
                  </a:lnTo>
                  <a:lnTo>
                    <a:pt x="443058" y="106791"/>
                  </a:lnTo>
                  <a:lnTo>
                    <a:pt x="421214" y="80314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4442" y="6922559"/>
              <a:ext cx="197484" cy="1478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93198" y="6729006"/>
              <a:ext cx="2940050" cy="486409"/>
            </a:xfrm>
            <a:custGeom>
              <a:avLst/>
              <a:gdLst/>
              <a:ahLst/>
              <a:cxnLst/>
              <a:rect l="l" t="t" r="r" b="b"/>
              <a:pathLst>
                <a:path w="2940050" h="486409">
                  <a:moveTo>
                    <a:pt x="481990" y="242938"/>
                  </a:moveTo>
                  <a:lnTo>
                    <a:pt x="477088" y="193967"/>
                  </a:lnTo>
                  <a:lnTo>
                    <a:pt x="465556" y="156514"/>
                  </a:lnTo>
                  <a:lnTo>
                    <a:pt x="463054" y="148374"/>
                  </a:lnTo>
                  <a:lnTo>
                    <a:pt x="462699" y="147713"/>
                  </a:lnTo>
                  <a:lnTo>
                    <a:pt x="440829" y="107099"/>
                  </a:lnTo>
                  <a:lnTo>
                    <a:pt x="411403" y="71145"/>
                  </a:lnTo>
                  <a:lnTo>
                    <a:pt x="406349" y="66954"/>
                  </a:lnTo>
                  <a:lnTo>
                    <a:pt x="406349" y="324510"/>
                  </a:lnTo>
                  <a:lnTo>
                    <a:pt x="403733" y="333451"/>
                  </a:lnTo>
                  <a:lnTo>
                    <a:pt x="400659" y="335724"/>
                  </a:lnTo>
                  <a:lnTo>
                    <a:pt x="395859" y="335724"/>
                  </a:lnTo>
                  <a:lnTo>
                    <a:pt x="343065" y="338112"/>
                  </a:lnTo>
                  <a:lnTo>
                    <a:pt x="337159" y="337566"/>
                  </a:lnTo>
                  <a:lnTo>
                    <a:pt x="336981" y="337489"/>
                  </a:lnTo>
                  <a:lnTo>
                    <a:pt x="330657" y="335114"/>
                  </a:lnTo>
                  <a:lnTo>
                    <a:pt x="297713" y="305612"/>
                  </a:lnTo>
                  <a:lnTo>
                    <a:pt x="292125" y="296786"/>
                  </a:lnTo>
                  <a:lnTo>
                    <a:pt x="288251" y="294652"/>
                  </a:lnTo>
                  <a:lnTo>
                    <a:pt x="277050" y="293585"/>
                  </a:lnTo>
                  <a:lnTo>
                    <a:pt x="273456" y="296252"/>
                  </a:lnTo>
                  <a:lnTo>
                    <a:pt x="271856" y="302120"/>
                  </a:lnTo>
                  <a:lnTo>
                    <a:pt x="270256" y="322922"/>
                  </a:lnTo>
                  <a:lnTo>
                    <a:pt x="269722" y="327177"/>
                  </a:lnTo>
                  <a:lnTo>
                    <a:pt x="239382" y="337489"/>
                  </a:lnTo>
                  <a:lnTo>
                    <a:pt x="198145" y="331012"/>
                  </a:lnTo>
                  <a:lnTo>
                    <a:pt x="164249" y="307708"/>
                  </a:lnTo>
                  <a:lnTo>
                    <a:pt x="123901" y="257467"/>
                  </a:lnTo>
                  <a:lnTo>
                    <a:pt x="94589" y="208864"/>
                  </a:lnTo>
                  <a:lnTo>
                    <a:pt x="78244" y="172910"/>
                  </a:lnTo>
                  <a:lnTo>
                    <a:pt x="75844" y="160515"/>
                  </a:lnTo>
                  <a:lnTo>
                    <a:pt x="77978" y="158381"/>
                  </a:lnTo>
                  <a:lnTo>
                    <a:pt x="81978" y="157048"/>
                  </a:lnTo>
                  <a:lnTo>
                    <a:pt x="87845" y="156514"/>
                  </a:lnTo>
                  <a:lnTo>
                    <a:pt x="92748" y="156184"/>
                  </a:lnTo>
                  <a:lnTo>
                    <a:pt x="98653" y="156006"/>
                  </a:lnTo>
                  <a:lnTo>
                    <a:pt x="106527" y="156006"/>
                  </a:lnTo>
                  <a:lnTo>
                    <a:pt x="131318" y="156514"/>
                  </a:lnTo>
                  <a:lnTo>
                    <a:pt x="133451" y="156514"/>
                  </a:lnTo>
                  <a:lnTo>
                    <a:pt x="138747" y="155994"/>
                  </a:lnTo>
                  <a:lnTo>
                    <a:pt x="143052" y="158915"/>
                  </a:lnTo>
                  <a:lnTo>
                    <a:pt x="146253" y="165315"/>
                  </a:lnTo>
                  <a:lnTo>
                    <a:pt x="156197" y="186461"/>
                  </a:lnTo>
                  <a:lnTo>
                    <a:pt x="166052" y="205105"/>
                  </a:lnTo>
                  <a:lnTo>
                    <a:pt x="175793" y="221259"/>
                  </a:lnTo>
                  <a:lnTo>
                    <a:pt x="185445" y="234911"/>
                  </a:lnTo>
                  <a:lnTo>
                    <a:pt x="191300" y="239153"/>
                  </a:lnTo>
                  <a:lnTo>
                    <a:pt x="196049" y="239903"/>
                  </a:lnTo>
                  <a:lnTo>
                    <a:pt x="199694" y="237159"/>
                  </a:lnTo>
                  <a:lnTo>
                    <a:pt x="203860" y="191719"/>
                  </a:lnTo>
                  <a:lnTo>
                    <a:pt x="202907" y="180454"/>
                  </a:lnTo>
                  <a:lnTo>
                    <a:pt x="199250" y="171513"/>
                  </a:lnTo>
                  <a:lnTo>
                    <a:pt x="192900" y="164858"/>
                  </a:lnTo>
                  <a:lnTo>
                    <a:pt x="183857" y="160515"/>
                  </a:lnTo>
                  <a:lnTo>
                    <a:pt x="187020" y="155981"/>
                  </a:lnTo>
                  <a:lnTo>
                    <a:pt x="187756" y="154914"/>
                  </a:lnTo>
                  <a:lnTo>
                    <a:pt x="194652" y="150914"/>
                  </a:lnTo>
                  <a:lnTo>
                    <a:pt x="204558" y="148513"/>
                  </a:lnTo>
                  <a:lnTo>
                    <a:pt x="217462" y="147713"/>
                  </a:lnTo>
                  <a:lnTo>
                    <a:pt x="222262" y="147713"/>
                  </a:lnTo>
                  <a:lnTo>
                    <a:pt x="228117" y="147980"/>
                  </a:lnTo>
                  <a:lnTo>
                    <a:pt x="245719" y="149313"/>
                  </a:lnTo>
                  <a:lnTo>
                    <a:pt x="246253" y="149313"/>
                  </a:lnTo>
                  <a:lnTo>
                    <a:pt x="256755" y="150507"/>
                  </a:lnTo>
                  <a:lnTo>
                    <a:pt x="264248" y="154101"/>
                  </a:lnTo>
                  <a:lnTo>
                    <a:pt x="268757" y="160108"/>
                  </a:lnTo>
                  <a:lnTo>
                    <a:pt x="270256" y="168516"/>
                  </a:lnTo>
                  <a:lnTo>
                    <a:pt x="270154" y="171513"/>
                  </a:lnTo>
                  <a:lnTo>
                    <a:pt x="269989" y="173990"/>
                  </a:lnTo>
                  <a:lnTo>
                    <a:pt x="268922" y="186245"/>
                  </a:lnTo>
                  <a:lnTo>
                    <a:pt x="268541" y="191719"/>
                  </a:lnTo>
                  <a:lnTo>
                    <a:pt x="267982" y="203314"/>
                  </a:lnTo>
                  <a:lnTo>
                    <a:pt x="267855" y="221449"/>
                  </a:lnTo>
                  <a:lnTo>
                    <a:pt x="268655" y="226644"/>
                  </a:lnTo>
                  <a:lnTo>
                    <a:pt x="271856" y="235178"/>
                  </a:lnTo>
                  <a:lnTo>
                    <a:pt x="273989" y="237845"/>
                  </a:lnTo>
                  <a:lnTo>
                    <a:pt x="276656" y="238912"/>
                  </a:lnTo>
                  <a:lnTo>
                    <a:pt x="279590" y="236778"/>
                  </a:lnTo>
                  <a:lnTo>
                    <a:pt x="287731" y="231038"/>
                  </a:lnTo>
                  <a:lnTo>
                    <a:pt x="290525" y="227977"/>
                  </a:lnTo>
                  <a:lnTo>
                    <a:pt x="296392" y="219443"/>
                  </a:lnTo>
                  <a:lnTo>
                    <a:pt x="298653" y="216242"/>
                  </a:lnTo>
                  <a:lnTo>
                    <a:pt x="313588" y="189318"/>
                  </a:lnTo>
                  <a:lnTo>
                    <a:pt x="315455" y="185178"/>
                  </a:lnTo>
                  <a:lnTo>
                    <a:pt x="323456" y="168516"/>
                  </a:lnTo>
                  <a:lnTo>
                    <a:pt x="324650" y="166103"/>
                  </a:lnTo>
                  <a:lnTo>
                    <a:pt x="326783" y="161315"/>
                  </a:lnTo>
                  <a:lnTo>
                    <a:pt x="328523" y="158508"/>
                  </a:lnTo>
                  <a:lnTo>
                    <a:pt x="331190" y="156908"/>
                  </a:lnTo>
                  <a:lnTo>
                    <a:pt x="334518" y="156514"/>
                  </a:lnTo>
                  <a:lnTo>
                    <a:pt x="395325" y="156514"/>
                  </a:lnTo>
                  <a:lnTo>
                    <a:pt x="406107" y="165315"/>
                  </a:lnTo>
                  <a:lnTo>
                    <a:pt x="404964" y="171907"/>
                  </a:lnTo>
                  <a:lnTo>
                    <a:pt x="379361" y="213702"/>
                  </a:lnTo>
                  <a:lnTo>
                    <a:pt x="364655" y="231724"/>
                  </a:lnTo>
                  <a:lnTo>
                    <a:pt x="356806" y="242366"/>
                  </a:lnTo>
                  <a:lnTo>
                    <a:pt x="353250" y="251917"/>
                  </a:lnTo>
                  <a:lnTo>
                    <a:pt x="353999" y="260362"/>
                  </a:lnTo>
                  <a:lnTo>
                    <a:pt x="359054" y="267716"/>
                  </a:lnTo>
                  <a:lnTo>
                    <a:pt x="373100" y="281063"/>
                  </a:lnTo>
                  <a:lnTo>
                    <a:pt x="384860" y="293116"/>
                  </a:lnTo>
                  <a:lnTo>
                    <a:pt x="406349" y="324510"/>
                  </a:lnTo>
                  <a:lnTo>
                    <a:pt x="406349" y="66954"/>
                  </a:lnTo>
                  <a:lnTo>
                    <a:pt x="375729" y="41490"/>
                  </a:lnTo>
                  <a:lnTo>
                    <a:pt x="334797" y="19088"/>
                  </a:lnTo>
                  <a:lnTo>
                    <a:pt x="289560" y="4927"/>
                  </a:lnTo>
                  <a:lnTo>
                    <a:pt x="240995" y="0"/>
                  </a:lnTo>
                  <a:lnTo>
                    <a:pt x="192430" y="4927"/>
                  </a:lnTo>
                  <a:lnTo>
                    <a:pt x="147193" y="19088"/>
                  </a:lnTo>
                  <a:lnTo>
                    <a:pt x="106248" y="41490"/>
                  </a:lnTo>
                  <a:lnTo>
                    <a:pt x="70586" y="71145"/>
                  </a:lnTo>
                  <a:lnTo>
                    <a:pt x="41160" y="107099"/>
                  </a:lnTo>
                  <a:lnTo>
                    <a:pt x="18935" y="148374"/>
                  </a:lnTo>
                  <a:lnTo>
                    <a:pt x="4889" y="193967"/>
                  </a:lnTo>
                  <a:lnTo>
                    <a:pt x="0" y="242938"/>
                  </a:lnTo>
                  <a:lnTo>
                    <a:pt x="4889" y="291896"/>
                  </a:lnTo>
                  <a:lnTo>
                    <a:pt x="18859" y="337223"/>
                  </a:lnTo>
                  <a:lnTo>
                    <a:pt x="41160" y="378752"/>
                  </a:lnTo>
                  <a:lnTo>
                    <a:pt x="70586" y="414705"/>
                  </a:lnTo>
                  <a:lnTo>
                    <a:pt x="106248" y="444373"/>
                  </a:lnTo>
                  <a:lnTo>
                    <a:pt x="147193" y="466775"/>
                  </a:lnTo>
                  <a:lnTo>
                    <a:pt x="192430" y="480923"/>
                  </a:lnTo>
                  <a:lnTo>
                    <a:pt x="240995" y="485863"/>
                  </a:lnTo>
                  <a:lnTo>
                    <a:pt x="289560" y="480923"/>
                  </a:lnTo>
                  <a:lnTo>
                    <a:pt x="334797" y="466775"/>
                  </a:lnTo>
                  <a:lnTo>
                    <a:pt x="375729" y="444373"/>
                  </a:lnTo>
                  <a:lnTo>
                    <a:pt x="411403" y="414705"/>
                  </a:lnTo>
                  <a:lnTo>
                    <a:pt x="440829" y="378752"/>
                  </a:lnTo>
                  <a:lnTo>
                    <a:pt x="462711" y="338112"/>
                  </a:lnTo>
                  <a:lnTo>
                    <a:pt x="477088" y="291896"/>
                  </a:lnTo>
                  <a:lnTo>
                    <a:pt x="481990" y="242938"/>
                  </a:lnTo>
                  <a:close/>
                </a:path>
                <a:path w="2940050" h="486409">
                  <a:moveTo>
                    <a:pt x="1568767" y="161315"/>
                  </a:moveTo>
                  <a:lnTo>
                    <a:pt x="1568513" y="147993"/>
                  </a:lnTo>
                  <a:lnTo>
                    <a:pt x="1565122" y="144399"/>
                  </a:lnTo>
                  <a:lnTo>
                    <a:pt x="1544447" y="144233"/>
                  </a:lnTo>
                  <a:lnTo>
                    <a:pt x="1523873" y="144348"/>
                  </a:lnTo>
                  <a:lnTo>
                    <a:pt x="1520253" y="147535"/>
                  </a:lnTo>
                  <a:lnTo>
                    <a:pt x="1520050" y="168592"/>
                  </a:lnTo>
                  <a:lnTo>
                    <a:pt x="1520177" y="183273"/>
                  </a:lnTo>
                  <a:lnTo>
                    <a:pt x="1520304" y="189623"/>
                  </a:lnTo>
                  <a:lnTo>
                    <a:pt x="1524038" y="192709"/>
                  </a:lnTo>
                  <a:lnTo>
                    <a:pt x="1530223" y="192849"/>
                  </a:lnTo>
                  <a:lnTo>
                    <a:pt x="1534782" y="192938"/>
                  </a:lnTo>
                  <a:lnTo>
                    <a:pt x="1548599" y="192849"/>
                  </a:lnTo>
                  <a:lnTo>
                    <a:pt x="1564754" y="192773"/>
                  </a:lnTo>
                  <a:lnTo>
                    <a:pt x="1568488" y="189344"/>
                  </a:lnTo>
                  <a:lnTo>
                    <a:pt x="1568767" y="175628"/>
                  </a:lnTo>
                  <a:lnTo>
                    <a:pt x="1568767" y="161315"/>
                  </a:lnTo>
                  <a:close/>
                </a:path>
                <a:path w="2940050" h="486409">
                  <a:moveTo>
                    <a:pt x="1710994" y="242938"/>
                  </a:moveTo>
                  <a:lnTo>
                    <a:pt x="1706092" y="193967"/>
                  </a:lnTo>
                  <a:lnTo>
                    <a:pt x="1692046" y="148374"/>
                  </a:lnTo>
                  <a:lnTo>
                    <a:pt x="1673415" y="113766"/>
                  </a:lnTo>
                  <a:lnTo>
                    <a:pt x="1669834" y="107099"/>
                  </a:lnTo>
                  <a:lnTo>
                    <a:pt x="1640395" y="71145"/>
                  </a:lnTo>
                  <a:lnTo>
                    <a:pt x="1604733" y="41490"/>
                  </a:lnTo>
                  <a:lnTo>
                    <a:pt x="1599209" y="38468"/>
                  </a:lnTo>
                  <a:lnTo>
                    <a:pt x="1599209" y="337489"/>
                  </a:lnTo>
                  <a:lnTo>
                    <a:pt x="1599120" y="340194"/>
                  </a:lnTo>
                  <a:lnTo>
                    <a:pt x="1567586" y="371970"/>
                  </a:lnTo>
                  <a:lnTo>
                    <a:pt x="1469936" y="372110"/>
                  </a:lnTo>
                  <a:lnTo>
                    <a:pt x="1372273" y="371932"/>
                  </a:lnTo>
                  <a:lnTo>
                    <a:pt x="1340866" y="340194"/>
                  </a:lnTo>
                  <a:lnTo>
                    <a:pt x="1340751" y="291236"/>
                  </a:lnTo>
                  <a:lnTo>
                    <a:pt x="1340853" y="145605"/>
                  </a:lnTo>
                  <a:lnTo>
                    <a:pt x="1343177" y="132270"/>
                  </a:lnTo>
                  <a:lnTo>
                    <a:pt x="1349743" y="122262"/>
                  </a:lnTo>
                  <a:lnTo>
                    <a:pt x="1360043" y="115951"/>
                  </a:lnTo>
                  <a:lnTo>
                    <a:pt x="1373581" y="113766"/>
                  </a:lnTo>
                  <a:lnTo>
                    <a:pt x="1566722" y="113766"/>
                  </a:lnTo>
                  <a:lnTo>
                    <a:pt x="1599171" y="145605"/>
                  </a:lnTo>
                  <a:lnTo>
                    <a:pt x="1599209" y="337489"/>
                  </a:lnTo>
                  <a:lnTo>
                    <a:pt x="1599209" y="38468"/>
                  </a:lnTo>
                  <a:lnTo>
                    <a:pt x="1563801" y="19088"/>
                  </a:lnTo>
                  <a:lnTo>
                    <a:pt x="1518564" y="4927"/>
                  </a:lnTo>
                  <a:lnTo>
                    <a:pt x="1469999" y="0"/>
                  </a:lnTo>
                  <a:lnTo>
                    <a:pt x="1421434" y="4927"/>
                  </a:lnTo>
                  <a:lnTo>
                    <a:pt x="1376197" y="19088"/>
                  </a:lnTo>
                  <a:lnTo>
                    <a:pt x="1335252" y="41490"/>
                  </a:lnTo>
                  <a:lnTo>
                    <a:pt x="1299591" y="71145"/>
                  </a:lnTo>
                  <a:lnTo>
                    <a:pt x="1270165" y="107099"/>
                  </a:lnTo>
                  <a:lnTo>
                    <a:pt x="1247940" y="148374"/>
                  </a:lnTo>
                  <a:lnTo>
                    <a:pt x="1233893" y="193967"/>
                  </a:lnTo>
                  <a:lnTo>
                    <a:pt x="1229004" y="242938"/>
                  </a:lnTo>
                  <a:lnTo>
                    <a:pt x="1233893" y="291896"/>
                  </a:lnTo>
                  <a:lnTo>
                    <a:pt x="1247940" y="337489"/>
                  </a:lnTo>
                  <a:lnTo>
                    <a:pt x="1270165" y="378752"/>
                  </a:lnTo>
                  <a:lnTo>
                    <a:pt x="1299591" y="414705"/>
                  </a:lnTo>
                  <a:lnTo>
                    <a:pt x="1335252" y="444373"/>
                  </a:lnTo>
                  <a:lnTo>
                    <a:pt x="1376197" y="466775"/>
                  </a:lnTo>
                  <a:lnTo>
                    <a:pt x="1421434" y="480923"/>
                  </a:lnTo>
                  <a:lnTo>
                    <a:pt x="1469999" y="485863"/>
                  </a:lnTo>
                  <a:lnTo>
                    <a:pt x="1518564" y="480923"/>
                  </a:lnTo>
                  <a:lnTo>
                    <a:pt x="1563801" y="466775"/>
                  </a:lnTo>
                  <a:lnTo>
                    <a:pt x="1604733" y="444373"/>
                  </a:lnTo>
                  <a:lnTo>
                    <a:pt x="1640395" y="414705"/>
                  </a:lnTo>
                  <a:lnTo>
                    <a:pt x="1669834" y="378752"/>
                  </a:lnTo>
                  <a:lnTo>
                    <a:pt x="1673402" y="372110"/>
                  </a:lnTo>
                  <a:lnTo>
                    <a:pt x="1692046" y="337489"/>
                  </a:lnTo>
                  <a:lnTo>
                    <a:pt x="1706092" y="291896"/>
                  </a:lnTo>
                  <a:lnTo>
                    <a:pt x="1710994" y="242938"/>
                  </a:lnTo>
                  <a:close/>
                </a:path>
                <a:path w="2940050" h="486409">
                  <a:moveTo>
                    <a:pt x="2643721" y="249732"/>
                  </a:moveTo>
                  <a:lnTo>
                    <a:pt x="2643682" y="248462"/>
                  </a:lnTo>
                  <a:lnTo>
                    <a:pt x="2583472" y="248462"/>
                  </a:lnTo>
                  <a:lnTo>
                    <a:pt x="2583472" y="249732"/>
                  </a:lnTo>
                  <a:lnTo>
                    <a:pt x="2583408" y="266242"/>
                  </a:lnTo>
                  <a:lnTo>
                    <a:pt x="2583459" y="268782"/>
                  </a:lnTo>
                  <a:lnTo>
                    <a:pt x="2602471" y="268782"/>
                  </a:lnTo>
                  <a:lnTo>
                    <a:pt x="2602471" y="370382"/>
                  </a:lnTo>
                  <a:lnTo>
                    <a:pt x="2602674" y="370382"/>
                  </a:lnTo>
                  <a:lnTo>
                    <a:pt x="2602674" y="371652"/>
                  </a:lnTo>
                  <a:lnTo>
                    <a:pt x="2624531" y="371652"/>
                  </a:lnTo>
                  <a:lnTo>
                    <a:pt x="2624531" y="370382"/>
                  </a:lnTo>
                  <a:lnTo>
                    <a:pt x="2624747" y="370382"/>
                  </a:lnTo>
                  <a:lnTo>
                    <a:pt x="2624747" y="268782"/>
                  </a:lnTo>
                  <a:lnTo>
                    <a:pt x="2643708" y="268782"/>
                  </a:lnTo>
                  <a:lnTo>
                    <a:pt x="2643708" y="266242"/>
                  </a:lnTo>
                  <a:lnTo>
                    <a:pt x="2643721" y="249732"/>
                  </a:lnTo>
                  <a:close/>
                </a:path>
                <a:path w="2940050" h="486409">
                  <a:moveTo>
                    <a:pt x="2690152" y="280238"/>
                  </a:moveTo>
                  <a:lnTo>
                    <a:pt x="2688856" y="279273"/>
                  </a:lnTo>
                  <a:lnTo>
                    <a:pt x="2686316" y="279323"/>
                  </a:lnTo>
                  <a:lnTo>
                    <a:pt x="2670251" y="279374"/>
                  </a:lnTo>
                  <a:lnTo>
                    <a:pt x="2669781" y="279819"/>
                  </a:lnTo>
                  <a:lnTo>
                    <a:pt x="2669705" y="348183"/>
                  </a:lnTo>
                  <a:lnTo>
                    <a:pt x="2665184" y="352615"/>
                  </a:lnTo>
                  <a:lnTo>
                    <a:pt x="2658465" y="351904"/>
                  </a:lnTo>
                  <a:lnTo>
                    <a:pt x="2660116" y="348564"/>
                  </a:lnTo>
                  <a:lnTo>
                    <a:pt x="2659583" y="344258"/>
                  </a:lnTo>
                  <a:lnTo>
                    <a:pt x="2659799" y="342036"/>
                  </a:lnTo>
                  <a:lnTo>
                    <a:pt x="2659850" y="280365"/>
                  </a:lnTo>
                  <a:lnTo>
                    <a:pt x="2658770" y="279234"/>
                  </a:lnTo>
                  <a:lnTo>
                    <a:pt x="2651988" y="279438"/>
                  </a:lnTo>
                  <a:lnTo>
                    <a:pt x="2639987" y="279374"/>
                  </a:lnTo>
                  <a:lnTo>
                    <a:pt x="2639631" y="279730"/>
                  </a:lnTo>
                  <a:lnTo>
                    <a:pt x="2639631" y="356235"/>
                  </a:lnTo>
                  <a:lnTo>
                    <a:pt x="2639733" y="357581"/>
                  </a:lnTo>
                  <a:lnTo>
                    <a:pt x="2641943" y="365785"/>
                  </a:lnTo>
                  <a:lnTo>
                    <a:pt x="2646705" y="370827"/>
                  </a:lnTo>
                  <a:lnTo>
                    <a:pt x="2653461" y="372364"/>
                  </a:lnTo>
                  <a:lnTo>
                    <a:pt x="2661653" y="370065"/>
                  </a:lnTo>
                  <a:lnTo>
                    <a:pt x="2664320" y="368744"/>
                  </a:lnTo>
                  <a:lnTo>
                    <a:pt x="2666733" y="366890"/>
                  </a:lnTo>
                  <a:lnTo>
                    <a:pt x="2669616" y="365086"/>
                  </a:lnTo>
                  <a:lnTo>
                    <a:pt x="2669832" y="366687"/>
                  </a:lnTo>
                  <a:lnTo>
                    <a:pt x="2670035" y="370827"/>
                  </a:lnTo>
                  <a:lnTo>
                    <a:pt x="2670264" y="371068"/>
                  </a:lnTo>
                  <a:lnTo>
                    <a:pt x="2689085" y="371144"/>
                  </a:lnTo>
                  <a:lnTo>
                    <a:pt x="2690139" y="370027"/>
                  </a:lnTo>
                  <a:lnTo>
                    <a:pt x="2690152" y="280238"/>
                  </a:lnTo>
                  <a:close/>
                </a:path>
                <a:path w="2940050" h="486409">
                  <a:moveTo>
                    <a:pt x="2708452" y="173913"/>
                  </a:moveTo>
                  <a:lnTo>
                    <a:pt x="2708351" y="131876"/>
                  </a:lnTo>
                  <a:lnTo>
                    <a:pt x="2706814" y="129603"/>
                  </a:lnTo>
                  <a:lnTo>
                    <a:pt x="2698331" y="126860"/>
                  </a:lnTo>
                  <a:lnTo>
                    <a:pt x="2694178" y="129984"/>
                  </a:lnTo>
                  <a:lnTo>
                    <a:pt x="2694140" y="182460"/>
                  </a:lnTo>
                  <a:lnTo>
                    <a:pt x="2695219" y="187921"/>
                  </a:lnTo>
                  <a:lnTo>
                    <a:pt x="2697137" y="189598"/>
                  </a:lnTo>
                  <a:lnTo>
                    <a:pt x="2700147" y="189953"/>
                  </a:lnTo>
                  <a:lnTo>
                    <a:pt x="2705125" y="190512"/>
                  </a:lnTo>
                  <a:lnTo>
                    <a:pt x="2708300" y="187286"/>
                  </a:lnTo>
                  <a:lnTo>
                    <a:pt x="2708452" y="173913"/>
                  </a:lnTo>
                  <a:close/>
                </a:path>
                <a:path w="2940050" h="486409">
                  <a:moveTo>
                    <a:pt x="2752788" y="354355"/>
                  </a:moveTo>
                  <a:lnTo>
                    <a:pt x="2752687" y="297738"/>
                  </a:lnTo>
                  <a:lnTo>
                    <a:pt x="2746857" y="283222"/>
                  </a:lnTo>
                  <a:lnTo>
                    <a:pt x="2740329" y="279019"/>
                  </a:lnTo>
                  <a:lnTo>
                    <a:pt x="2732621" y="278523"/>
                  </a:lnTo>
                  <a:lnTo>
                    <a:pt x="2732062" y="278765"/>
                  </a:lnTo>
                  <a:lnTo>
                    <a:pt x="2732062" y="353098"/>
                  </a:lnTo>
                  <a:lnTo>
                    <a:pt x="2731020" y="354355"/>
                  </a:lnTo>
                  <a:lnTo>
                    <a:pt x="2724645" y="354304"/>
                  </a:lnTo>
                  <a:lnTo>
                    <a:pt x="2722410" y="352120"/>
                  </a:lnTo>
                  <a:lnTo>
                    <a:pt x="2722422" y="298259"/>
                  </a:lnTo>
                  <a:lnTo>
                    <a:pt x="2723985" y="296519"/>
                  </a:lnTo>
                  <a:lnTo>
                    <a:pt x="2729623" y="295871"/>
                  </a:lnTo>
                  <a:lnTo>
                    <a:pt x="2731046" y="297484"/>
                  </a:lnTo>
                  <a:lnTo>
                    <a:pt x="2731986" y="300824"/>
                  </a:lnTo>
                  <a:lnTo>
                    <a:pt x="2732062" y="353098"/>
                  </a:lnTo>
                  <a:lnTo>
                    <a:pt x="2732062" y="278765"/>
                  </a:lnTo>
                  <a:lnTo>
                    <a:pt x="2724670" y="281952"/>
                  </a:lnTo>
                  <a:lnTo>
                    <a:pt x="2724073" y="282384"/>
                  </a:lnTo>
                  <a:lnTo>
                    <a:pt x="2723375" y="282676"/>
                  </a:lnTo>
                  <a:lnTo>
                    <a:pt x="2722384" y="283222"/>
                  </a:lnTo>
                  <a:lnTo>
                    <a:pt x="2722473" y="249161"/>
                  </a:lnTo>
                  <a:lnTo>
                    <a:pt x="2721572" y="248259"/>
                  </a:lnTo>
                  <a:lnTo>
                    <a:pt x="2721330" y="248031"/>
                  </a:lnTo>
                  <a:lnTo>
                    <a:pt x="2714472" y="248259"/>
                  </a:lnTo>
                  <a:lnTo>
                    <a:pt x="2710510" y="248145"/>
                  </a:lnTo>
                  <a:lnTo>
                    <a:pt x="2702496" y="248183"/>
                  </a:lnTo>
                  <a:lnTo>
                    <a:pt x="2702090" y="248589"/>
                  </a:lnTo>
                  <a:lnTo>
                    <a:pt x="2702090" y="370624"/>
                  </a:lnTo>
                  <a:lnTo>
                    <a:pt x="2702522" y="371055"/>
                  </a:lnTo>
                  <a:lnTo>
                    <a:pt x="2710472" y="371094"/>
                  </a:lnTo>
                  <a:lnTo>
                    <a:pt x="2714510" y="371017"/>
                  </a:lnTo>
                  <a:lnTo>
                    <a:pt x="2720860" y="371157"/>
                  </a:lnTo>
                  <a:lnTo>
                    <a:pt x="2721241" y="371017"/>
                  </a:lnTo>
                  <a:lnTo>
                    <a:pt x="2722473" y="370560"/>
                  </a:lnTo>
                  <a:lnTo>
                    <a:pt x="2722511" y="367474"/>
                  </a:lnTo>
                  <a:lnTo>
                    <a:pt x="2723769" y="368261"/>
                  </a:lnTo>
                  <a:lnTo>
                    <a:pt x="2724543" y="368795"/>
                  </a:lnTo>
                  <a:lnTo>
                    <a:pt x="2725318" y="369265"/>
                  </a:lnTo>
                  <a:lnTo>
                    <a:pt x="2731439" y="371652"/>
                  </a:lnTo>
                  <a:lnTo>
                    <a:pt x="2737764" y="371983"/>
                  </a:lnTo>
                  <a:lnTo>
                    <a:pt x="2743593" y="370344"/>
                  </a:lnTo>
                  <a:lnTo>
                    <a:pt x="2747302" y="367474"/>
                  </a:lnTo>
                  <a:lnTo>
                    <a:pt x="2748203" y="366776"/>
                  </a:lnTo>
                  <a:lnTo>
                    <a:pt x="2751772" y="362470"/>
                  </a:lnTo>
                  <a:lnTo>
                    <a:pt x="2752775" y="357276"/>
                  </a:lnTo>
                  <a:lnTo>
                    <a:pt x="2752788" y="354355"/>
                  </a:lnTo>
                  <a:close/>
                </a:path>
                <a:path w="2940050" h="486409">
                  <a:moveTo>
                    <a:pt x="2813266" y="328396"/>
                  </a:moveTo>
                  <a:lnTo>
                    <a:pt x="2813202" y="325539"/>
                  </a:lnTo>
                  <a:lnTo>
                    <a:pt x="2813062" y="311531"/>
                  </a:lnTo>
                  <a:lnTo>
                    <a:pt x="2812973" y="306108"/>
                  </a:lnTo>
                  <a:lnTo>
                    <a:pt x="2812669" y="299631"/>
                  </a:lnTo>
                  <a:lnTo>
                    <a:pt x="2812465" y="296545"/>
                  </a:lnTo>
                  <a:lnTo>
                    <a:pt x="2812161" y="291871"/>
                  </a:lnTo>
                  <a:lnTo>
                    <a:pt x="2809125" y="284899"/>
                  </a:lnTo>
                  <a:lnTo>
                    <a:pt x="2802051" y="280847"/>
                  </a:lnTo>
                  <a:lnTo>
                    <a:pt x="2792692" y="278193"/>
                  </a:lnTo>
                  <a:lnTo>
                    <a:pt x="2792692" y="311531"/>
                  </a:lnTo>
                  <a:lnTo>
                    <a:pt x="2781922" y="311531"/>
                  </a:lnTo>
                  <a:lnTo>
                    <a:pt x="2782100" y="307644"/>
                  </a:lnTo>
                  <a:lnTo>
                    <a:pt x="2782214" y="302882"/>
                  </a:lnTo>
                  <a:lnTo>
                    <a:pt x="2782760" y="297751"/>
                  </a:lnTo>
                  <a:lnTo>
                    <a:pt x="2784538" y="296633"/>
                  </a:lnTo>
                  <a:lnTo>
                    <a:pt x="2789567" y="296545"/>
                  </a:lnTo>
                  <a:lnTo>
                    <a:pt x="2791523" y="297497"/>
                  </a:lnTo>
                  <a:lnTo>
                    <a:pt x="2792361" y="303758"/>
                  </a:lnTo>
                  <a:lnTo>
                    <a:pt x="2792450" y="307644"/>
                  </a:lnTo>
                  <a:lnTo>
                    <a:pt x="2792692" y="311531"/>
                  </a:lnTo>
                  <a:lnTo>
                    <a:pt x="2792692" y="278193"/>
                  </a:lnTo>
                  <a:lnTo>
                    <a:pt x="2789110" y="277177"/>
                  </a:lnTo>
                  <a:lnTo>
                    <a:pt x="2776093" y="279704"/>
                  </a:lnTo>
                  <a:lnTo>
                    <a:pt x="2765933" y="288315"/>
                  </a:lnTo>
                  <a:lnTo>
                    <a:pt x="2761513" y="302882"/>
                  </a:lnTo>
                  <a:lnTo>
                    <a:pt x="2761323" y="311531"/>
                  </a:lnTo>
                  <a:lnTo>
                    <a:pt x="2761259" y="328396"/>
                  </a:lnTo>
                  <a:lnTo>
                    <a:pt x="2761373" y="338353"/>
                  </a:lnTo>
                  <a:lnTo>
                    <a:pt x="2780931" y="372808"/>
                  </a:lnTo>
                  <a:lnTo>
                    <a:pt x="2787485" y="373291"/>
                  </a:lnTo>
                  <a:lnTo>
                    <a:pt x="2794317" y="372465"/>
                  </a:lnTo>
                  <a:lnTo>
                    <a:pt x="2812567" y="344741"/>
                  </a:lnTo>
                  <a:lnTo>
                    <a:pt x="2813266" y="336156"/>
                  </a:lnTo>
                  <a:lnTo>
                    <a:pt x="2811780" y="335749"/>
                  </a:lnTo>
                  <a:lnTo>
                    <a:pt x="2811538" y="335686"/>
                  </a:lnTo>
                  <a:lnTo>
                    <a:pt x="2800502" y="335749"/>
                  </a:lnTo>
                  <a:lnTo>
                    <a:pt x="2793415" y="335661"/>
                  </a:lnTo>
                  <a:lnTo>
                    <a:pt x="2792450" y="336753"/>
                  </a:lnTo>
                  <a:lnTo>
                    <a:pt x="2792425" y="344741"/>
                  </a:lnTo>
                  <a:lnTo>
                    <a:pt x="2792361" y="346367"/>
                  </a:lnTo>
                  <a:lnTo>
                    <a:pt x="2791625" y="353288"/>
                  </a:lnTo>
                  <a:lnTo>
                    <a:pt x="2788564" y="354990"/>
                  </a:lnTo>
                  <a:lnTo>
                    <a:pt x="2782862" y="352945"/>
                  </a:lnTo>
                  <a:lnTo>
                    <a:pt x="2782379" y="350672"/>
                  </a:lnTo>
                  <a:lnTo>
                    <a:pt x="2782278" y="346367"/>
                  </a:lnTo>
                  <a:lnTo>
                    <a:pt x="2782265" y="329272"/>
                  </a:lnTo>
                  <a:lnTo>
                    <a:pt x="2793390" y="329272"/>
                  </a:lnTo>
                  <a:lnTo>
                    <a:pt x="2803715" y="329234"/>
                  </a:lnTo>
                  <a:lnTo>
                    <a:pt x="2811970" y="329349"/>
                  </a:lnTo>
                  <a:lnTo>
                    <a:pt x="2812186" y="329196"/>
                  </a:lnTo>
                  <a:lnTo>
                    <a:pt x="2813266" y="328396"/>
                  </a:lnTo>
                  <a:close/>
                </a:path>
                <a:path w="2940050" h="486409">
                  <a:moveTo>
                    <a:pt x="2939999" y="242938"/>
                  </a:moveTo>
                  <a:lnTo>
                    <a:pt x="2937764" y="220637"/>
                  </a:lnTo>
                  <a:lnTo>
                    <a:pt x="2936240" y="205397"/>
                  </a:lnTo>
                  <a:lnTo>
                    <a:pt x="2936202" y="204978"/>
                  </a:lnTo>
                  <a:lnTo>
                    <a:pt x="2935973" y="202704"/>
                  </a:lnTo>
                  <a:lnTo>
                    <a:pt x="2935097" y="193967"/>
                  </a:lnTo>
                  <a:lnTo>
                    <a:pt x="2921063" y="148374"/>
                  </a:lnTo>
                  <a:lnTo>
                    <a:pt x="2903410" y="115608"/>
                  </a:lnTo>
                  <a:lnTo>
                    <a:pt x="2903296" y="115392"/>
                  </a:lnTo>
                  <a:lnTo>
                    <a:pt x="2902102" y="113169"/>
                  </a:lnTo>
                  <a:lnTo>
                    <a:pt x="2898838" y="107099"/>
                  </a:lnTo>
                  <a:lnTo>
                    <a:pt x="2880106" y="84226"/>
                  </a:lnTo>
                  <a:lnTo>
                    <a:pt x="2880004" y="84099"/>
                  </a:lnTo>
                  <a:lnTo>
                    <a:pt x="2869412" y="71145"/>
                  </a:lnTo>
                  <a:lnTo>
                    <a:pt x="2833738" y="41490"/>
                  </a:lnTo>
                  <a:lnTo>
                    <a:pt x="2833281" y="41249"/>
                  </a:lnTo>
                  <a:lnTo>
                    <a:pt x="2833281" y="304609"/>
                  </a:lnTo>
                  <a:lnTo>
                    <a:pt x="2833205" y="322872"/>
                  </a:lnTo>
                  <a:lnTo>
                    <a:pt x="2831173" y="363791"/>
                  </a:lnTo>
                  <a:lnTo>
                    <a:pt x="2806687" y="397383"/>
                  </a:lnTo>
                  <a:lnTo>
                    <a:pt x="2755595" y="401053"/>
                  </a:lnTo>
                  <a:lnTo>
                    <a:pt x="2716657" y="401624"/>
                  </a:lnTo>
                  <a:lnTo>
                    <a:pt x="2677706" y="401586"/>
                  </a:lnTo>
                  <a:lnTo>
                    <a:pt x="2629547" y="400723"/>
                  </a:lnTo>
                  <a:lnTo>
                    <a:pt x="2589047" y="396544"/>
                  </a:lnTo>
                  <a:lnTo>
                    <a:pt x="2566708" y="365175"/>
                  </a:lnTo>
                  <a:lnTo>
                    <a:pt x="2564854" y="322872"/>
                  </a:lnTo>
                  <a:lnTo>
                    <a:pt x="2564777" y="304609"/>
                  </a:lnTo>
                  <a:lnTo>
                    <a:pt x="2565031" y="290918"/>
                  </a:lnTo>
                  <a:lnTo>
                    <a:pt x="2571229" y="242404"/>
                  </a:lnTo>
                  <a:lnTo>
                    <a:pt x="2638729" y="221970"/>
                  </a:lnTo>
                  <a:lnTo>
                    <a:pt x="2683776" y="221043"/>
                  </a:lnTo>
                  <a:lnTo>
                    <a:pt x="2691396" y="221183"/>
                  </a:lnTo>
                  <a:lnTo>
                    <a:pt x="2698978" y="221183"/>
                  </a:lnTo>
                  <a:lnTo>
                    <a:pt x="2698978" y="221043"/>
                  </a:lnTo>
                  <a:lnTo>
                    <a:pt x="2698978" y="220637"/>
                  </a:lnTo>
                  <a:lnTo>
                    <a:pt x="2791396" y="222643"/>
                  </a:lnTo>
                  <a:lnTo>
                    <a:pt x="2828163" y="245516"/>
                  </a:lnTo>
                  <a:lnTo>
                    <a:pt x="2831681" y="252653"/>
                  </a:lnTo>
                  <a:lnTo>
                    <a:pt x="2831414" y="260464"/>
                  </a:lnTo>
                  <a:lnTo>
                    <a:pt x="2831922" y="268109"/>
                  </a:lnTo>
                  <a:lnTo>
                    <a:pt x="2832849" y="286359"/>
                  </a:lnTo>
                  <a:lnTo>
                    <a:pt x="2833281" y="304609"/>
                  </a:lnTo>
                  <a:lnTo>
                    <a:pt x="2833281" y="41249"/>
                  </a:lnTo>
                  <a:lnTo>
                    <a:pt x="2792806" y="19088"/>
                  </a:lnTo>
                  <a:lnTo>
                    <a:pt x="2784983" y="16649"/>
                  </a:lnTo>
                  <a:lnTo>
                    <a:pt x="2784983" y="115608"/>
                  </a:lnTo>
                  <a:lnTo>
                    <a:pt x="2784983" y="202704"/>
                  </a:lnTo>
                  <a:lnTo>
                    <a:pt x="2769184" y="202704"/>
                  </a:lnTo>
                  <a:lnTo>
                    <a:pt x="2769184" y="193090"/>
                  </a:lnTo>
                  <a:lnTo>
                    <a:pt x="2765590" y="196596"/>
                  </a:lnTo>
                  <a:lnTo>
                    <a:pt x="2761754" y="200253"/>
                  </a:lnTo>
                  <a:lnTo>
                    <a:pt x="2757436" y="203047"/>
                  </a:lnTo>
                  <a:lnTo>
                    <a:pt x="2746083" y="204978"/>
                  </a:lnTo>
                  <a:lnTo>
                    <a:pt x="2741307" y="202044"/>
                  </a:lnTo>
                  <a:lnTo>
                    <a:pt x="2739821" y="196100"/>
                  </a:lnTo>
                  <a:lnTo>
                    <a:pt x="2739148" y="193509"/>
                  </a:lnTo>
                  <a:lnTo>
                    <a:pt x="2738920" y="190766"/>
                  </a:lnTo>
                  <a:lnTo>
                    <a:pt x="2738996" y="116497"/>
                  </a:lnTo>
                  <a:lnTo>
                    <a:pt x="2739072" y="115392"/>
                  </a:lnTo>
                  <a:lnTo>
                    <a:pt x="2754947" y="115392"/>
                  </a:lnTo>
                  <a:lnTo>
                    <a:pt x="2754947" y="180124"/>
                  </a:lnTo>
                  <a:lnTo>
                    <a:pt x="2754719" y="181241"/>
                  </a:lnTo>
                  <a:lnTo>
                    <a:pt x="2755595" y="184162"/>
                  </a:lnTo>
                  <a:lnTo>
                    <a:pt x="2756027" y="187109"/>
                  </a:lnTo>
                  <a:lnTo>
                    <a:pt x="2759024" y="188442"/>
                  </a:lnTo>
                  <a:lnTo>
                    <a:pt x="2761805" y="187655"/>
                  </a:lnTo>
                  <a:lnTo>
                    <a:pt x="2767431" y="184696"/>
                  </a:lnTo>
                  <a:lnTo>
                    <a:pt x="2769285" y="181737"/>
                  </a:lnTo>
                  <a:lnTo>
                    <a:pt x="2769197" y="176898"/>
                  </a:lnTo>
                  <a:lnTo>
                    <a:pt x="2769082" y="167220"/>
                  </a:lnTo>
                  <a:lnTo>
                    <a:pt x="2769044" y="115608"/>
                  </a:lnTo>
                  <a:lnTo>
                    <a:pt x="2784983" y="115608"/>
                  </a:lnTo>
                  <a:lnTo>
                    <a:pt x="2784983" y="16649"/>
                  </a:lnTo>
                  <a:lnTo>
                    <a:pt x="2747568" y="4927"/>
                  </a:lnTo>
                  <a:lnTo>
                    <a:pt x="2724620" y="2603"/>
                  </a:lnTo>
                  <a:lnTo>
                    <a:pt x="2724620" y="171056"/>
                  </a:lnTo>
                  <a:lnTo>
                    <a:pt x="2724493" y="181241"/>
                  </a:lnTo>
                  <a:lnTo>
                    <a:pt x="2695130" y="205397"/>
                  </a:lnTo>
                  <a:lnTo>
                    <a:pt x="2687536" y="203441"/>
                  </a:lnTo>
                  <a:lnTo>
                    <a:pt x="2677795" y="148170"/>
                  </a:lnTo>
                  <a:lnTo>
                    <a:pt x="2677630" y="141605"/>
                  </a:lnTo>
                  <a:lnTo>
                    <a:pt x="2678163" y="123850"/>
                  </a:lnTo>
                  <a:lnTo>
                    <a:pt x="2684234" y="116598"/>
                  </a:lnTo>
                  <a:lnTo>
                    <a:pt x="2693517" y="114312"/>
                  </a:lnTo>
                  <a:lnTo>
                    <a:pt x="2700972" y="113169"/>
                  </a:lnTo>
                  <a:lnTo>
                    <a:pt x="2707970" y="113792"/>
                  </a:lnTo>
                  <a:lnTo>
                    <a:pt x="2724620" y="171056"/>
                  </a:lnTo>
                  <a:lnTo>
                    <a:pt x="2724620" y="2603"/>
                  </a:lnTo>
                  <a:lnTo>
                    <a:pt x="2699004" y="0"/>
                  </a:lnTo>
                  <a:lnTo>
                    <a:pt x="2677922" y="2146"/>
                  </a:lnTo>
                  <a:lnTo>
                    <a:pt x="2677922" y="84226"/>
                  </a:lnTo>
                  <a:lnTo>
                    <a:pt x="2677503" y="86067"/>
                  </a:lnTo>
                  <a:lnTo>
                    <a:pt x="2677325" y="87096"/>
                  </a:lnTo>
                  <a:lnTo>
                    <a:pt x="2662656" y="134785"/>
                  </a:lnTo>
                  <a:lnTo>
                    <a:pt x="2657310" y="152323"/>
                  </a:lnTo>
                  <a:lnTo>
                    <a:pt x="2656992" y="154419"/>
                  </a:lnTo>
                  <a:lnTo>
                    <a:pt x="2656929" y="202704"/>
                  </a:lnTo>
                  <a:lnTo>
                    <a:pt x="2638831" y="202704"/>
                  </a:lnTo>
                  <a:lnTo>
                    <a:pt x="2638793" y="202044"/>
                  </a:lnTo>
                  <a:lnTo>
                    <a:pt x="2638602" y="156845"/>
                  </a:lnTo>
                  <a:lnTo>
                    <a:pt x="2638234" y="154419"/>
                  </a:lnTo>
                  <a:lnTo>
                    <a:pt x="2637574" y="152158"/>
                  </a:lnTo>
                  <a:lnTo>
                    <a:pt x="2626410" y="115392"/>
                  </a:lnTo>
                  <a:lnTo>
                    <a:pt x="2617698" y="86791"/>
                  </a:lnTo>
                  <a:lnTo>
                    <a:pt x="2617482" y="85788"/>
                  </a:lnTo>
                  <a:lnTo>
                    <a:pt x="2617101" y="84277"/>
                  </a:lnTo>
                  <a:lnTo>
                    <a:pt x="2623020" y="84277"/>
                  </a:lnTo>
                  <a:lnTo>
                    <a:pt x="2628671" y="84201"/>
                  </a:lnTo>
                  <a:lnTo>
                    <a:pt x="2634881" y="84416"/>
                  </a:lnTo>
                  <a:lnTo>
                    <a:pt x="2635605" y="86067"/>
                  </a:lnTo>
                  <a:lnTo>
                    <a:pt x="2646464" y="129057"/>
                  </a:lnTo>
                  <a:lnTo>
                    <a:pt x="2646642" y="129730"/>
                  </a:lnTo>
                  <a:lnTo>
                    <a:pt x="2646959" y="130683"/>
                  </a:lnTo>
                  <a:lnTo>
                    <a:pt x="2647238" y="131648"/>
                  </a:lnTo>
                  <a:lnTo>
                    <a:pt x="2648280" y="131686"/>
                  </a:lnTo>
                  <a:lnTo>
                    <a:pt x="2649029" y="128752"/>
                  </a:lnTo>
                  <a:lnTo>
                    <a:pt x="2649664" y="126390"/>
                  </a:lnTo>
                  <a:lnTo>
                    <a:pt x="2654719" y="105397"/>
                  </a:lnTo>
                  <a:lnTo>
                    <a:pt x="2656890" y="96227"/>
                  </a:lnTo>
                  <a:lnTo>
                    <a:pt x="2659507" y="84988"/>
                  </a:lnTo>
                  <a:lnTo>
                    <a:pt x="2660154" y="84201"/>
                  </a:lnTo>
                  <a:lnTo>
                    <a:pt x="2667482" y="84353"/>
                  </a:lnTo>
                  <a:lnTo>
                    <a:pt x="2672461" y="84226"/>
                  </a:lnTo>
                  <a:lnTo>
                    <a:pt x="2677922" y="84226"/>
                  </a:lnTo>
                  <a:lnTo>
                    <a:pt x="2677922" y="2146"/>
                  </a:lnTo>
                  <a:lnTo>
                    <a:pt x="2650426" y="4927"/>
                  </a:lnTo>
                  <a:lnTo>
                    <a:pt x="2605189" y="19088"/>
                  </a:lnTo>
                  <a:lnTo>
                    <a:pt x="2564257" y="41490"/>
                  </a:lnTo>
                  <a:lnTo>
                    <a:pt x="2528582" y="71145"/>
                  </a:lnTo>
                  <a:lnTo>
                    <a:pt x="2499156" y="107099"/>
                  </a:lnTo>
                  <a:lnTo>
                    <a:pt x="2476931" y="148374"/>
                  </a:lnTo>
                  <a:lnTo>
                    <a:pt x="2462898" y="193967"/>
                  </a:lnTo>
                  <a:lnTo>
                    <a:pt x="2457996" y="242938"/>
                  </a:lnTo>
                  <a:lnTo>
                    <a:pt x="2462898" y="291896"/>
                  </a:lnTo>
                  <a:lnTo>
                    <a:pt x="2476931" y="337489"/>
                  </a:lnTo>
                  <a:lnTo>
                    <a:pt x="2499156" y="378752"/>
                  </a:lnTo>
                  <a:lnTo>
                    <a:pt x="2528582" y="414705"/>
                  </a:lnTo>
                  <a:lnTo>
                    <a:pt x="2564257" y="444373"/>
                  </a:lnTo>
                  <a:lnTo>
                    <a:pt x="2605189" y="466775"/>
                  </a:lnTo>
                  <a:lnTo>
                    <a:pt x="2650426" y="480923"/>
                  </a:lnTo>
                  <a:lnTo>
                    <a:pt x="2699004" y="485863"/>
                  </a:lnTo>
                  <a:lnTo>
                    <a:pt x="2747568" y="480923"/>
                  </a:lnTo>
                  <a:lnTo>
                    <a:pt x="2792806" y="466775"/>
                  </a:lnTo>
                  <a:lnTo>
                    <a:pt x="2833738" y="444373"/>
                  </a:lnTo>
                  <a:lnTo>
                    <a:pt x="2869412" y="414705"/>
                  </a:lnTo>
                  <a:lnTo>
                    <a:pt x="2898838" y="378752"/>
                  </a:lnTo>
                  <a:lnTo>
                    <a:pt x="2921063" y="337489"/>
                  </a:lnTo>
                  <a:lnTo>
                    <a:pt x="2935097" y="291896"/>
                  </a:lnTo>
                  <a:lnTo>
                    <a:pt x="2939999" y="242938"/>
                  </a:lnTo>
                  <a:close/>
                </a:path>
              </a:pathLst>
            </a:custGeom>
            <a:solidFill>
              <a:srgbClr val="001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22422" y="4899086"/>
            <a:ext cx="2665730" cy="136896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1700" b="1" spc="-70" dirty="0">
                <a:solidFill>
                  <a:srgbClr val="00197F"/>
                </a:solidFill>
                <a:latin typeface="Calibri"/>
                <a:cs typeface="Calibri"/>
              </a:rPr>
              <a:t>+7 </a:t>
            </a:r>
            <a:r>
              <a:rPr sz="1700" b="1" spc="35" dirty="0">
                <a:solidFill>
                  <a:srgbClr val="00197F"/>
                </a:solidFill>
                <a:latin typeface="Calibri"/>
                <a:cs typeface="Calibri"/>
              </a:rPr>
              <a:t>(495)</a:t>
            </a:r>
            <a:r>
              <a:rPr sz="1700" b="1" spc="120" dirty="0">
                <a:solidFill>
                  <a:srgbClr val="00197F"/>
                </a:solidFill>
                <a:latin typeface="Calibri"/>
                <a:cs typeface="Calibri"/>
              </a:rPr>
              <a:t> </a:t>
            </a:r>
            <a:r>
              <a:rPr sz="1700" b="1" spc="5" dirty="0">
                <a:solidFill>
                  <a:srgbClr val="00197F"/>
                </a:solidFill>
                <a:latin typeface="Calibri"/>
                <a:cs typeface="Calibri"/>
              </a:rPr>
              <a:t>232-18-13</a:t>
            </a:r>
            <a:endParaRPr sz="17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400" spc="-5" dirty="0">
                <a:solidFill>
                  <a:srgbClr val="00197F"/>
                </a:solidFill>
                <a:latin typeface="Tahoma"/>
                <a:cs typeface="Tahoma"/>
              </a:rPr>
              <a:t>доб. </a:t>
            </a:r>
            <a:r>
              <a:rPr sz="1400" spc="-65" dirty="0" smtClean="0">
                <a:solidFill>
                  <a:srgbClr val="00197F"/>
                </a:solidFill>
                <a:latin typeface="Tahoma"/>
                <a:cs typeface="Tahoma"/>
              </a:rPr>
              <a:t>45</a:t>
            </a:r>
            <a:r>
              <a:rPr lang="ru-RU" sz="1400" spc="-65" dirty="0" smtClean="0">
                <a:solidFill>
                  <a:srgbClr val="00197F"/>
                </a:solidFill>
                <a:latin typeface="Tahoma"/>
                <a:cs typeface="Tahoma"/>
              </a:rPr>
              <a:t>2</a:t>
            </a:r>
            <a:r>
              <a:rPr sz="1400" spc="-65" dirty="0" smtClean="0">
                <a:solidFill>
                  <a:srgbClr val="00197F"/>
                </a:solidFill>
                <a:latin typeface="Tahoma"/>
                <a:cs typeface="Tahoma"/>
              </a:rPr>
              <a:t>9,</a:t>
            </a:r>
            <a:r>
              <a:rPr sz="1400" spc="-40" dirty="0" smtClean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400" spc="-55" dirty="0" smtClean="0">
                <a:solidFill>
                  <a:srgbClr val="00197F"/>
                </a:solidFill>
                <a:latin typeface="Tahoma"/>
                <a:cs typeface="Tahoma"/>
              </a:rPr>
              <a:t>45</a:t>
            </a:r>
            <a:r>
              <a:rPr lang="ru-RU" sz="1400" spc="-55" dirty="0" smtClean="0">
                <a:solidFill>
                  <a:srgbClr val="00197F"/>
                </a:solidFill>
                <a:latin typeface="Tahoma"/>
                <a:cs typeface="Tahoma"/>
              </a:rPr>
              <a:t>8</a:t>
            </a:r>
            <a:r>
              <a:rPr sz="1400" spc="-55" dirty="0" smtClean="0">
                <a:solidFill>
                  <a:srgbClr val="00197F"/>
                </a:solidFill>
                <a:latin typeface="Tahoma"/>
                <a:cs typeface="Tahoma"/>
              </a:rPr>
              <a:t>8</a:t>
            </a:r>
            <a:r>
              <a:rPr sz="1400" spc="-55" dirty="0">
                <a:solidFill>
                  <a:srgbClr val="00197F"/>
                </a:solidFill>
                <a:latin typeface="Tahoma"/>
                <a:cs typeface="Tahoma"/>
              </a:rPr>
              <a:t>,</a:t>
            </a:r>
            <a:r>
              <a:rPr sz="1400" spc="-220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400" spc="-65" dirty="0">
                <a:solidFill>
                  <a:srgbClr val="00197F"/>
                </a:solidFill>
                <a:latin typeface="Tahoma"/>
                <a:cs typeface="Tahoma"/>
              </a:rPr>
              <a:t>4559,</a:t>
            </a:r>
            <a:endParaRPr sz="14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400" spc="-55" dirty="0">
                <a:solidFill>
                  <a:srgbClr val="00197F"/>
                </a:solidFill>
                <a:latin typeface="Tahoma"/>
                <a:cs typeface="Tahoma"/>
              </a:rPr>
              <a:t>60105, </a:t>
            </a:r>
            <a:r>
              <a:rPr sz="1400" spc="-45" dirty="0" smtClean="0">
                <a:solidFill>
                  <a:srgbClr val="00197F"/>
                </a:solidFill>
                <a:latin typeface="Tahoma"/>
                <a:cs typeface="Tahoma"/>
              </a:rPr>
              <a:t>60354</a:t>
            </a:r>
            <a:endParaRPr sz="1700" dirty="0">
              <a:latin typeface="Tahoma"/>
              <a:cs typeface="Tahoma"/>
            </a:endParaRPr>
          </a:p>
          <a:p>
            <a:pPr marL="738505">
              <a:lnSpc>
                <a:spcPct val="100000"/>
              </a:lnSpc>
            </a:pPr>
            <a:r>
              <a:rPr sz="1300" b="1" spc="55" dirty="0">
                <a:solidFill>
                  <a:srgbClr val="00197F"/>
                </a:solidFill>
                <a:latin typeface="Calibri"/>
                <a:cs typeface="Calibri"/>
                <a:hlinkClick r:id="rId5"/>
              </a:rPr>
              <a:t>mice@rosaski.com</a:t>
            </a:r>
            <a:endParaRPr sz="13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1500" spc="35" dirty="0">
                <a:solidFill>
                  <a:srgbClr val="00197F"/>
                </a:solidFill>
                <a:latin typeface="Tahoma"/>
                <a:cs typeface="Tahoma"/>
              </a:rPr>
              <a:t>Мы </a:t>
            </a:r>
            <a:r>
              <a:rPr sz="1500" spc="55" dirty="0">
                <a:solidFill>
                  <a:srgbClr val="00197F"/>
                </a:solidFill>
                <a:latin typeface="Tahoma"/>
                <a:cs typeface="Tahoma"/>
              </a:rPr>
              <a:t>в</a:t>
            </a:r>
            <a:r>
              <a:rPr sz="1500" spc="-190" dirty="0">
                <a:solidFill>
                  <a:srgbClr val="00197F"/>
                </a:solidFill>
                <a:latin typeface="Tahoma"/>
                <a:cs typeface="Tahoma"/>
              </a:rPr>
              <a:t> </a:t>
            </a:r>
            <a:r>
              <a:rPr sz="1500" spc="-20" dirty="0">
                <a:solidFill>
                  <a:srgbClr val="00197F"/>
                </a:solidFill>
                <a:latin typeface="Tahoma"/>
                <a:cs typeface="Tahoma"/>
              </a:rPr>
              <a:t>соцсетях:</a:t>
            </a:r>
            <a:endParaRPr sz="15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1006</Words>
  <Application>Microsoft Office PowerPoint</Application>
  <PresentationFormat>Произвольный</PresentationFormat>
  <Paragraphs>152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Calibri</vt:lpstr>
      <vt:lpstr>Tahoma</vt:lpstr>
      <vt:lpstr>Trebuchet MS</vt:lpstr>
      <vt:lpstr>Office Theme</vt:lpstr>
      <vt:lpstr>MICE</vt:lpstr>
      <vt:lpstr>MICE ВОЗМОЖНОСТИ КУРОРТА «РОЗА ХУТОР»</vt:lpstr>
      <vt:lpstr>ОТЕЛИ КУРОРТА «РОЗА ХУТОР»</vt:lpstr>
      <vt:lpstr>КОНФЕРЕНЦ-ВОЗМОЖНОСТИ КУРОРТА «РОЗА ХУТОР»</vt:lpstr>
      <vt:lpstr>МНОГОФУНКЦИОНАЛЬНЫЙ ЗАЛ «РОЗА ХОЛЛ»</vt:lpstr>
      <vt:lpstr>РЕСТОРАНЫ</vt:lpstr>
      <vt:lpstr>ШИРОКИЕ ВОЗМОЖНОСТИ ДЛЯ КОРПОРАТИВНЫХ  МЕРОПРИЯТИЙ НА ОТКРЫТОМ ВОЗДУХЕ:</vt:lpstr>
      <vt:lpstr>ЛЕТНИЕ АКТИВНОСТИ</vt:lpstr>
      <vt:lpstr>СПОРТИВНАЯ ИНФРАСТРУКТУРА КУРОРТА</vt:lpstr>
      <vt:lpstr>ЗИМНИЕ АКТИВНОСТИ</vt:lpstr>
      <vt:lpstr>ЗИМНИЕ АКТИВНОСТИ</vt:lpstr>
      <vt:lpstr>УПРАВЛЕНИЕ КОРПОРАТИВНЫХ ПРОДАЖ  КУРОРТА «РОЗА ХУТОР»</vt:lpstr>
      <vt:lpstr>MICE PARTNERS «РОЗА ХУТОР»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MICE</dc:title>
  <dc:creator>Reneyskaya Anna V.</dc:creator>
  <cp:lastModifiedBy>Reneyskaya Anna V.</cp:lastModifiedBy>
  <cp:revision>2</cp:revision>
  <dcterms:created xsi:type="dcterms:W3CDTF">2020-09-28T08:25:07Z</dcterms:created>
  <dcterms:modified xsi:type="dcterms:W3CDTF">2020-10-29T13:44:52Z</dcterms:modified>
</cp:coreProperties>
</file>